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5"/>
  </p:notesMasterIdLst>
  <p:sldIdLst>
    <p:sldId id="1775" r:id="rId2"/>
    <p:sldId id="1720" r:id="rId3"/>
    <p:sldId id="2147478954" r:id="rId4"/>
    <p:sldId id="2147478898" r:id="rId5"/>
    <p:sldId id="2147478920" r:id="rId6"/>
    <p:sldId id="2147478922" r:id="rId7"/>
    <p:sldId id="2147478923" r:id="rId8"/>
    <p:sldId id="2147478916" r:id="rId9"/>
    <p:sldId id="2147478938" r:id="rId10"/>
    <p:sldId id="2147478939" r:id="rId11"/>
    <p:sldId id="2147478941" r:id="rId12"/>
    <p:sldId id="2147478918" r:id="rId13"/>
    <p:sldId id="2147478924" r:id="rId14"/>
    <p:sldId id="2147478925" r:id="rId15"/>
    <p:sldId id="2147478943" r:id="rId16"/>
    <p:sldId id="2147478942" r:id="rId17"/>
    <p:sldId id="2147478927" r:id="rId18"/>
    <p:sldId id="2147478928" r:id="rId19"/>
    <p:sldId id="2147478944" r:id="rId20"/>
    <p:sldId id="2147478953" r:id="rId21"/>
    <p:sldId id="2147478932" r:id="rId22"/>
    <p:sldId id="2147478933" r:id="rId23"/>
    <p:sldId id="2147478934" r:id="rId24"/>
    <p:sldId id="2147478936" r:id="rId25"/>
    <p:sldId id="2147478935" r:id="rId26"/>
    <p:sldId id="2147478955" r:id="rId27"/>
    <p:sldId id="2147478956" r:id="rId28"/>
    <p:sldId id="2147478919" r:id="rId29"/>
    <p:sldId id="2147478946" r:id="rId30"/>
    <p:sldId id="2147478947" r:id="rId31"/>
    <p:sldId id="2147478948" r:id="rId32"/>
    <p:sldId id="2147478949" r:id="rId33"/>
    <p:sldId id="2147478950" r:id="rId34"/>
    <p:sldId id="2147478951" r:id="rId35"/>
    <p:sldId id="2147478952" r:id="rId36"/>
    <p:sldId id="2147478945" r:id="rId37"/>
    <p:sldId id="2147478957" r:id="rId38"/>
    <p:sldId id="2147478959" r:id="rId39"/>
    <p:sldId id="2147478960" r:id="rId40"/>
    <p:sldId id="2147478958" r:id="rId41"/>
    <p:sldId id="2147478961" r:id="rId42"/>
    <p:sldId id="2147478962" r:id="rId43"/>
    <p:sldId id="2147478891" r:id="rId44"/>
  </p:sldIdLst>
  <p:sldSz cx="12192000" cy="6858000"/>
  <p:notesSz cx="6858000" cy="9144000"/>
  <p:embeddedFontLst>
    <p:embeddedFont>
      <p:font typeface="思源黑体 CN" panose="02010600030101010101" charset="-122"/>
      <p:regular r:id="rId46"/>
      <p:bold r:id="rId47"/>
    </p:embeddedFont>
    <p:embeddedFont>
      <p:font typeface="Baloo Bhaina" panose="02010600030101010101" charset="0"/>
      <p:regular r:id="rId48"/>
    </p:embeddedFont>
    <p:embeddedFont>
      <p:font typeface="Calibri" panose="020F050202020403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Open Sans SemiBold" panose="020B0706030804020204" pitchFamily="34" charset="0"/>
      <p:bold r:id="rId57"/>
      <p:boldItalic r:id="rId58"/>
    </p:embeddedFont>
    <p:embeddedFont>
      <p:font typeface="Segoe UI" panose="020B0502040204020203" pitchFamily="34" charset="0"/>
      <p:regular r:id="rId59"/>
      <p:bold r:id="rId60"/>
      <p:italic r:id="rId61"/>
      <p:boldItalic r:id="rId62"/>
    </p:embeddedFont>
    <p:embeddedFont>
      <p:font typeface="Segoe UI Semibold" panose="020B0702040204020203" pitchFamily="34" charset="0"/>
      <p:bold r:id="rId63"/>
      <p:boldItalic r:id="rId64"/>
    </p:embeddedFont>
    <p:embeddedFont>
      <p:font typeface="等线" panose="02010600030101010101" pitchFamily="2" charset="-122"/>
      <p:regular r:id="rId65"/>
      <p:bold r:id="rId6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ABA73DC3-5FF6-47D7-A4B6-2CA09D14D2B9}">
          <p14:sldIdLst>
            <p14:sldId id="1775"/>
            <p14:sldId id="1720"/>
          </p14:sldIdLst>
        </p14:section>
        <p14:section name="Content" id="{4113E0E9-823C-4534-A430-6FA2829B8C46}">
          <p14:sldIdLst>
            <p14:sldId id="2147478954"/>
            <p14:sldId id="2147478898"/>
            <p14:sldId id="2147478920"/>
            <p14:sldId id="2147478922"/>
            <p14:sldId id="2147478923"/>
            <p14:sldId id="2147478916"/>
            <p14:sldId id="2147478938"/>
            <p14:sldId id="2147478939"/>
            <p14:sldId id="2147478941"/>
            <p14:sldId id="2147478918"/>
            <p14:sldId id="2147478924"/>
            <p14:sldId id="2147478925"/>
            <p14:sldId id="2147478943"/>
            <p14:sldId id="2147478942"/>
            <p14:sldId id="2147478927"/>
            <p14:sldId id="2147478928"/>
            <p14:sldId id="2147478944"/>
            <p14:sldId id="2147478953"/>
            <p14:sldId id="2147478932"/>
            <p14:sldId id="2147478933"/>
            <p14:sldId id="2147478934"/>
            <p14:sldId id="2147478936"/>
            <p14:sldId id="2147478935"/>
            <p14:sldId id="2147478955"/>
            <p14:sldId id="2147478956"/>
            <p14:sldId id="2147478919"/>
            <p14:sldId id="2147478946"/>
            <p14:sldId id="2147478947"/>
            <p14:sldId id="2147478948"/>
            <p14:sldId id="2147478949"/>
            <p14:sldId id="2147478950"/>
            <p14:sldId id="2147478951"/>
            <p14:sldId id="2147478952"/>
            <p14:sldId id="2147478945"/>
            <p14:sldId id="2147478957"/>
            <p14:sldId id="2147478959"/>
            <p14:sldId id="2147478960"/>
            <p14:sldId id="2147478958"/>
            <p14:sldId id="2147478961"/>
            <p14:sldId id="2147478962"/>
          </p14:sldIdLst>
        </p14:section>
        <p14:section name="Ending" id="{3523FD71-4D6F-468A-8535-89FC15A25814}">
          <p14:sldIdLst>
            <p14:sldId id="21474788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617"/>
    <a:srgbClr val="50E6FF"/>
    <a:srgbClr val="8661C5"/>
    <a:srgbClr val="100714"/>
    <a:srgbClr val="D23A9D"/>
    <a:srgbClr val="512BD4"/>
    <a:srgbClr val="030F54"/>
    <a:srgbClr val="F4B12E"/>
    <a:srgbClr val="F8DB24"/>
    <a:srgbClr val="C69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696" autoAdjust="0"/>
  </p:normalViewPr>
  <p:slideViewPr>
    <p:cSldViewPr snapToGrid="0" showGuides="1">
      <p:cViewPr varScale="1">
        <p:scale>
          <a:sx n="107" d="100"/>
          <a:sy n="107" d="100"/>
        </p:scale>
        <p:origin x="858" y="144"/>
      </p:cViewPr>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9B982-0321-4784-BD7C-062BBA9B99F0}" type="datetimeFigureOut">
              <a:rPr lang="zh-CN" altLang="en-US" smtClean="0"/>
              <a:t>2022/12/3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F3E7FB-E4B2-49BE-AE71-79D38217FCC6}" type="slidenum">
              <a:rPr lang="zh-CN" altLang="en-US" smtClean="0"/>
              <a:t>‹#›</a:t>
            </a:fld>
            <a:endParaRPr lang="zh-CN" altLang="en-US"/>
          </a:p>
        </p:txBody>
      </p:sp>
    </p:spTree>
    <p:extLst>
      <p:ext uri="{BB962C8B-B14F-4D97-AF65-F5344CB8AC3E}">
        <p14:creationId xmlns:p14="http://schemas.microsoft.com/office/powerpoint/2010/main" val="1917415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6F3E7FB-E4B2-49BE-AE71-79D38217FCC6}" type="slidenum">
              <a:rPr lang="zh-CN" altLang="en-US" smtClean="0"/>
              <a:t>1</a:t>
            </a:fld>
            <a:endParaRPr lang="zh-CN" altLang="en-US"/>
          </a:p>
        </p:txBody>
      </p:sp>
    </p:spTree>
    <p:extLst>
      <p:ext uri="{BB962C8B-B14F-4D97-AF65-F5344CB8AC3E}">
        <p14:creationId xmlns:p14="http://schemas.microsoft.com/office/powerpoint/2010/main" val="390027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每月线下、线上直播分享会，每周双更视频内容</a:t>
            </a:r>
            <a:endParaRPr lang="zh-CN" altLang="en-US" dirty="0"/>
          </a:p>
        </p:txBody>
      </p:sp>
      <p:sp>
        <p:nvSpPr>
          <p:cNvPr id="4" name="Slide Number Placeholder 3"/>
          <p:cNvSpPr>
            <a:spLocks noGrp="1"/>
          </p:cNvSpPr>
          <p:nvPr>
            <p:ph type="sldNum" sz="quarter" idx="5"/>
          </p:nvPr>
        </p:nvSpPr>
        <p:spPr/>
        <p:txBody>
          <a:bodyPr/>
          <a:lstStyle/>
          <a:p>
            <a:fld id="{06F3E7FB-E4B2-49BE-AE71-79D38217FCC6}" type="slidenum">
              <a:rPr lang="zh-CN" altLang="en-US" smtClean="0"/>
              <a:t>2</a:t>
            </a:fld>
            <a:endParaRPr lang="zh-CN" altLang="en-US"/>
          </a:p>
        </p:txBody>
      </p:sp>
    </p:spTree>
    <p:extLst>
      <p:ext uri="{BB962C8B-B14F-4D97-AF65-F5344CB8AC3E}">
        <p14:creationId xmlns:p14="http://schemas.microsoft.com/office/powerpoint/2010/main" val="103596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zh-CN" altLang="en-US" sz="1800" dirty="0">
                <a:effectLst/>
                <a:latin typeface="Calibri" panose="020F0502020204030204" pitchFamily="34" charset="0"/>
                <a:ea typeface="Calibri" panose="020F0502020204030204" pitchFamily="34" charset="0"/>
                <a:cs typeface="Arial" panose="020B0604020202020204" pitchFamily="34" charset="0"/>
              </a:rPr>
              <a:t>每月线下、线上直播分享会，每周双更视频内容</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305DC-CC3D-479A-8171-D767E30896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7182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0.gif"/></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0.gi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0.gif"/></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0.gif"/></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0.gif"/></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7.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sh" descr="A picture containing orange, dessert&#10;&#10;Description automatically generated">
            <a:extLst>
              <a:ext uri="{FF2B5EF4-FFF2-40B4-BE49-F238E27FC236}">
                <a16:creationId xmlns:a16="http://schemas.microsoft.com/office/drawing/2014/main" id="{C66B0026-4204-4958-288A-7227F1609D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0948" y="0"/>
            <a:ext cx="4211052" cy="6858000"/>
          </a:xfrm>
          <a:prstGeom prst="rect">
            <a:avLst/>
          </a:prstGeom>
        </p:spPr>
      </p:pic>
      <p:pic>
        <p:nvPicPr>
          <p:cNvPr id="14" name="earth" descr="Background pattern&#10;&#10;Description automatically generated">
            <a:extLst>
              <a:ext uri="{FF2B5EF4-FFF2-40B4-BE49-F238E27FC236}">
                <a16:creationId xmlns:a16="http://schemas.microsoft.com/office/drawing/2014/main" id="{107A24BD-53B4-4130-15EB-205E3A666FD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65162" y="3634734"/>
            <a:ext cx="5113234" cy="3389953"/>
          </a:xfrm>
          <a:prstGeom prst="rect">
            <a:avLst/>
          </a:prstGeom>
        </p:spPr>
      </p:pic>
      <p:pic>
        <p:nvPicPr>
          <p:cNvPr id="8" name="dotnet bot">
            <a:extLst>
              <a:ext uri="{FF2B5EF4-FFF2-40B4-BE49-F238E27FC236}">
                <a16:creationId xmlns:a16="http://schemas.microsoft.com/office/drawing/2014/main" id="{96F5C132-CA09-459E-5842-CE6556D39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3568" y="279100"/>
            <a:ext cx="3902375" cy="4410000"/>
          </a:xfrm>
          <a:prstGeom prst="rect">
            <a:avLst/>
          </a:prstGeom>
        </p:spPr>
      </p:pic>
      <p:pic>
        <p:nvPicPr>
          <p:cNvPr id="10" name="chat">
            <a:extLst>
              <a:ext uri="{FF2B5EF4-FFF2-40B4-BE49-F238E27FC236}">
                <a16:creationId xmlns:a16="http://schemas.microsoft.com/office/drawing/2014/main" id="{1E938D5A-CE18-4BC5-B542-0FCF8017EA0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48471" y="1214648"/>
            <a:ext cx="901033" cy="611651"/>
          </a:xfrm>
          <a:prstGeom prst="rect">
            <a:avLst/>
          </a:prstGeom>
        </p:spPr>
      </p:pic>
      <p:pic>
        <p:nvPicPr>
          <p:cNvPr id="12" name="litile earth">
            <a:extLst>
              <a:ext uri="{FF2B5EF4-FFF2-40B4-BE49-F238E27FC236}">
                <a16:creationId xmlns:a16="http://schemas.microsoft.com/office/drawing/2014/main" id="{6B182B69-D094-73C0-9DD4-954C77F1D88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8487314">
            <a:off x="3586402" y="4027724"/>
            <a:ext cx="602487" cy="362787"/>
          </a:xfrm>
          <a:prstGeom prst="rect">
            <a:avLst/>
          </a:prstGeom>
        </p:spPr>
      </p:pic>
      <p:pic>
        <p:nvPicPr>
          <p:cNvPr id="16" name="fly" descr="A picture containing text&#10;&#10;Description automatically generated">
            <a:extLst>
              <a:ext uri="{FF2B5EF4-FFF2-40B4-BE49-F238E27FC236}">
                <a16:creationId xmlns:a16="http://schemas.microsoft.com/office/drawing/2014/main" id="{280DB7E4-CB59-5F5D-8228-C497CD9ACC4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499125" y="1038226"/>
            <a:ext cx="1174901" cy="510826"/>
          </a:xfrm>
          <a:prstGeom prst="rect">
            <a:avLst/>
          </a:prstGeom>
        </p:spPr>
      </p:pic>
      <p:pic>
        <p:nvPicPr>
          <p:cNvPr id="20" name="security">
            <a:extLst>
              <a:ext uri="{FF2B5EF4-FFF2-40B4-BE49-F238E27FC236}">
                <a16:creationId xmlns:a16="http://schemas.microsoft.com/office/drawing/2014/main" id="{E41C6C6E-DD26-D186-6458-78C0F8F57D03}"/>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99125" y="3634734"/>
            <a:ext cx="278321" cy="344588"/>
          </a:xfrm>
          <a:prstGeom prst="rect">
            <a:avLst/>
          </a:prstGeom>
        </p:spPr>
      </p:pic>
      <p:grpSp>
        <p:nvGrpSpPr>
          <p:cNvPr id="34" name="Boxs">
            <a:extLst>
              <a:ext uri="{FF2B5EF4-FFF2-40B4-BE49-F238E27FC236}">
                <a16:creationId xmlns:a16="http://schemas.microsoft.com/office/drawing/2014/main" id="{5463B5FA-9CA9-BC7F-19D0-6CEAAD5DAF0D}"/>
              </a:ext>
            </a:extLst>
          </p:cNvPr>
          <p:cNvGrpSpPr/>
          <p:nvPr userDrawn="1"/>
        </p:nvGrpSpPr>
        <p:grpSpPr>
          <a:xfrm>
            <a:off x="1806899" y="399020"/>
            <a:ext cx="9913290" cy="5976845"/>
            <a:chOff x="1806899" y="399020"/>
            <a:chExt cx="9913290" cy="5976845"/>
          </a:xfrm>
        </p:grpSpPr>
        <p:pic>
          <p:nvPicPr>
            <p:cNvPr id="22" name="Picture 21" descr="A picture containing text&#10;&#10;Description automatically generated">
              <a:extLst>
                <a:ext uri="{FF2B5EF4-FFF2-40B4-BE49-F238E27FC236}">
                  <a16:creationId xmlns:a16="http://schemas.microsoft.com/office/drawing/2014/main" id="{C4CF2E17-D231-9266-E63E-45B86BC888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719011" y="5670550"/>
              <a:ext cx="634163" cy="585846"/>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62B4D03E-078E-354E-81E6-82E52C984BC5}"/>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849522" y="5415120"/>
              <a:ext cx="239879" cy="221603"/>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88DDFF67-3101-4768-49C5-B70056D4888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807789">
              <a:off x="4265943" y="6257394"/>
              <a:ext cx="123163" cy="113779"/>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611A7CE7-A5B6-DD29-1B16-44DF6674BDF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807789">
              <a:off x="7562932" y="5385197"/>
              <a:ext cx="123163" cy="113779"/>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D0A00861-DCE7-C468-C565-68818607DC1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1081580">
              <a:off x="8763957" y="4604266"/>
              <a:ext cx="88150" cy="81434"/>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2B578301-57D0-FC6C-E9E3-3E32F31A75D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1081580">
              <a:off x="10879460" y="399022"/>
              <a:ext cx="88150" cy="81434"/>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2028D525-49BE-804E-16E9-89E86477553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1081580">
              <a:off x="1806899" y="399020"/>
              <a:ext cx="88150" cy="81434"/>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06E4BACE-A3FF-50B6-14E4-AA5A21A981E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630656" y="778351"/>
              <a:ext cx="239879" cy="221603"/>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6F5A961F-B7A0-9B00-3541-541F7D0E3E1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3079813">
              <a:off x="11489448" y="644050"/>
              <a:ext cx="239879" cy="221603"/>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B3401E3F-04BE-9763-EBE7-3A71F2C22778}"/>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0589" y="870744"/>
              <a:ext cx="440543" cy="410369"/>
            </a:xfrm>
            <a:prstGeom prst="rect">
              <a:avLst/>
            </a:prstGeom>
          </p:spPr>
        </p:pic>
      </p:grpSp>
      <p:sp>
        <p:nvSpPr>
          <p:cNvPr id="35" name="时间地点">
            <a:extLst>
              <a:ext uri="{FF2B5EF4-FFF2-40B4-BE49-F238E27FC236}">
                <a16:creationId xmlns:a16="http://schemas.microsoft.com/office/drawing/2014/main" id="{327542ED-DAC1-1349-322B-5DFD414C360D}"/>
              </a:ext>
            </a:extLst>
          </p:cNvPr>
          <p:cNvSpPr/>
          <p:nvPr userDrawn="1"/>
        </p:nvSpPr>
        <p:spPr bwMode="auto">
          <a:xfrm>
            <a:off x="4584000" y="3927850"/>
            <a:ext cx="3024000" cy="482226"/>
          </a:xfrm>
          <a:prstGeom prst="roundRect">
            <a:avLst>
              <a:gd name="adj" fmla="val 2712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00000"/>
              </a:lnSpc>
              <a:spcBef>
                <a:spcPct val="0"/>
              </a:spcBef>
              <a:spcAft>
                <a:spcPct val="0"/>
              </a:spcAft>
            </a:pPr>
            <a:r>
              <a:rPr lang="zh-CN" altLang="en-US" sz="1700" b="1" dirty="0">
                <a:solidFill>
                  <a:srgbClr val="29317D"/>
                </a:solidFill>
                <a:latin typeface="思源黑体 CN" panose="020B0500000000000000" pitchFamily="34" charset="-128"/>
                <a:ea typeface="思源黑体 CN" panose="020B0500000000000000" pitchFamily="34" charset="-128"/>
                <a:cs typeface="Segoe UI" pitchFamily="34" charset="0"/>
              </a:rPr>
              <a:t>线上</a:t>
            </a:r>
            <a:r>
              <a:rPr lang="en-US" altLang="zh-CN" sz="1700" b="1" dirty="0">
                <a:solidFill>
                  <a:srgbClr val="29317D"/>
                </a:solidFill>
                <a:latin typeface="思源黑体 CN" panose="020B0500000000000000" pitchFamily="34" charset="-128"/>
                <a:ea typeface="思源黑体 CN" panose="020B0500000000000000" pitchFamily="34" charset="-128"/>
                <a:cs typeface="Segoe UI" pitchFamily="34" charset="0"/>
              </a:rPr>
              <a:t>+</a:t>
            </a:r>
            <a:r>
              <a:rPr lang="zh-CN" altLang="en-US" sz="1700" b="1" dirty="0">
                <a:solidFill>
                  <a:srgbClr val="29317D"/>
                </a:solidFill>
                <a:latin typeface="思源黑体 CN" panose="020B0500000000000000" pitchFamily="34" charset="-128"/>
                <a:ea typeface="思源黑体 CN" panose="020B0500000000000000" pitchFamily="34" charset="-128"/>
                <a:cs typeface="Segoe UI" pitchFamily="34" charset="0"/>
              </a:rPr>
              <a:t>线下 </a:t>
            </a:r>
            <a:r>
              <a:rPr lang="en-US" altLang="zh-CN" sz="1700" b="1" dirty="0">
                <a:solidFill>
                  <a:srgbClr val="29317D"/>
                </a:solidFill>
                <a:latin typeface="思源黑体 CN" panose="020B0500000000000000" pitchFamily="34" charset="-128"/>
                <a:ea typeface="思源黑体 CN" panose="020B0500000000000000" pitchFamily="34" charset="-128"/>
                <a:cs typeface="Segoe UI" pitchFamily="34" charset="0"/>
              </a:rPr>
              <a:t>2022.12.03~04</a:t>
            </a:r>
            <a:endParaRPr lang="zh-CN" altLang="en-US" sz="1700" b="1" dirty="0">
              <a:solidFill>
                <a:srgbClr val="29317D"/>
              </a:solidFill>
              <a:latin typeface="思源黑体 CN" panose="020B0500000000000000" pitchFamily="34" charset="-128"/>
              <a:ea typeface="思源黑体 CN" panose="020B0500000000000000" pitchFamily="34" charset="-128"/>
              <a:cs typeface="Segoe UI" pitchFamily="34" charset="0"/>
            </a:endParaRPr>
          </a:p>
        </p:txBody>
      </p:sp>
      <p:sp>
        <p:nvSpPr>
          <p:cNvPr id="36" name="2022">
            <a:extLst>
              <a:ext uri="{FF2B5EF4-FFF2-40B4-BE49-F238E27FC236}">
                <a16:creationId xmlns:a16="http://schemas.microsoft.com/office/drawing/2014/main" id="{D0D585C5-8192-30AD-976F-8B57884482DC}"/>
              </a:ext>
            </a:extLst>
          </p:cNvPr>
          <p:cNvSpPr txBox="1"/>
          <p:nvPr userDrawn="1"/>
        </p:nvSpPr>
        <p:spPr>
          <a:xfrm>
            <a:off x="4123485" y="2493276"/>
            <a:ext cx="3990516" cy="2145972"/>
          </a:xfrm>
          <a:prstGeom prst="rect">
            <a:avLst/>
          </a:prstGeom>
          <a:noFill/>
        </p:spPr>
        <p:txBody>
          <a:bodyPr wrap="none" lIns="182880" tIns="146304" rIns="182880" bIns="146304" rtlCol="0">
            <a:spAutoFit/>
          </a:bodyPr>
          <a:lstStyle/>
          <a:p>
            <a:pPr>
              <a:lnSpc>
                <a:spcPct val="90000"/>
              </a:lnSpc>
              <a:spcAft>
                <a:spcPts val="600"/>
              </a:spcAft>
            </a:pPr>
            <a:r>
              <a:rPr lang="en-US" altLang="zh-CN" sz="13100" dirty="0">
                <a:solidFill>
                  <a:schemeClr val="bg1"/>
                </a:solidFill>
                <a:latin typeface="Baloo Bhaina" panose="03080902040302020200" pitchFamily="66" charset="0"/>
                <a:cs typeface="Baloo Bhaina" panose="03080902040302020200" pitchFamily="66" charset="0"/>
              </a:rPr>
              <a:t>2022</a:t>
            </a:r>
            <a:endParaRPr lang="zh-CN" altLang="en-US" sz="13100" dirty="0" err="1">
              <a:solidFill>
                <a:schemeClr val="bg1"/>
              </a:solidFill>
              <a:latin typeface="Baloo Bhaina" panose="03080902040302020200" pitchFamily="66" charset="0"/>
              <a:cs typeface="Baloo Bhaina" panose="03080902040302020200" pitchFamily="66" charset="0"/>
            </a:endParaRPr>
          </a:p>
        </p:txBody>
      </p:sp>
      <p:pic>
        <p:nvPicPr>
          <p:cNvPr id="39" name="Picture 38" descr="A picture containing text, clipart&#10;&#10;Description automatically generated">
            <a:extLst>
              <a:ext uri="{FF2B5EF4-FFF2-40B4-BE49-F238E27FC236}">
                <a16:creationId xmlns:a16="http://schemas.microsoft.com/office/drawing/2014/main" id="{13C1F868-CAEC-2692-DF97-3AB00BE8526F}"/>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140578" y="1716724"/>
            <a:ext cx="5900871" cy="1140878"/>
          </a:xfrm>
          <a:prstGeom prst="rect">
            <a:avLst/>
          </a:prstGeom>
        </p:spPr>
      </p:pic>
      <p:sp>
        <p:nvSpPr>
          <p:cNvPr id="40" name="TextBox 39">
            <a:extLst>
              <a:ext uri="{FF2B5EF4-FFF2-40B4-BE49-F238E27FC236}">
                <a16:creationId xmlns:a16="http://schemas.microsoft.com/office/drawing/2014/main" id="{170B1FA1-FB04-3C28-45F2-4C9738D5A19F}"/>
              </a:ext>
            </a:extLst>
          </p:cNvPr>
          <p:cNvSpPr txBox="1"/>
          <p:nvPr userDrawn="1"/>
        </p:nvSpPr>
        <p:spPr>
          <a:xfrm>
            <a:off x="4446857" y="4397384"/>
            <a:ext cx="3338093" cy="655564"/>
          </a:xfrm>
          <a:prstGeom prst="rect">
            <a:avLst/>
          </a:prstGeom>
          <a:noFill/>
        </p:spPr>
        <p:txBody>
          <a:bodyPr wrap="none" lIns="182880" tIns="146304" rIns="182880" bIns="146304" rtlCol="0">
            <a:spAutoFit/>
          </a:bodyPr>
          <a:lstStyle/>
          <a:p>
            <a:pPr>
              <a:lnSpc>
                <a:spcPct val="90000"/>
              </a:lnSpc>
              <a:spcAft>
                <a:spcPts val="600"/>
              </a:spcAft>
            </a:pPr>
            <a:r>
              <a:rPr lang="zh-CN" altLang="en-US" sz="2600" b="1" dirty="0">
                <a:solidFill>
                  <a:schemeClr val="bg1"/>
                </a:solidFill>
                <a:latin typeface="思源黑体 CN" panose="020B0500000000000000" pitchFamily="34" charset="-128"/>
                <a:ea typeface="思源黑体 CN" panose="020B0500000000000000" pitchFamily="34" charset="-128"/>
              </a:rPr>
              <a:t>开源 </a:t>
            </a:r>
            <a:r>
              <a:rPr lang="en-US" altLang="zh-CN" sz="2600" b="1" dirty="0">
                <a:solidFill>
                  <a:schemeClr val="bg1"/>
                </a:solidFill>
                <a:latin typeface="思源黑体 CN" panose="020B0500000000000000" pitchFamily="34" charset="-128"/>
                <a:ea typeface="思源黑体 CN" panose="020B0500000000000000" pitchFamily="34" charset="-128"/>
              </a:rPr>
              <a:t>· </a:t>
            </a:r>
            <a:r>
              <a:rPr lang="zh-CN" altLang="en-US" sz="2600" b="1" dirty="0">
                <a:solidFill>
                  <a:schemeClr val="bg1"/>
                </a:solidFill>
                <a:latin typeface="思源黑体 CN" panose="020B0500000000000000" pitchFamily="34" charset="-128"/>
                <a:ea typeface="思源黑体 CN" panose="020B0500000000000000" pitchFamily="34" charset="-128"/>
              </a:rPr>
              <a:t>安全 </a:t>
            </a:r>
            <a:r>
              <a:rPr lang="en-US" altLang="zh-CN" sz="2600" b="1" dirty="0">
                <a:solidFill>
                  <a:schemeClr val="bg1"/>
                </a:solidFill>
                <a:latin typeface="思源黑体 CN" panose="020B0500000000000000" pitchFamily="34" charset="-128"/>
                <a:ea typeface="思源黑体 CN" panose="020B0500000000000000" pitchFamily="34" charset="-128"/>
              </a:rPr>
              <a:t>· </a:t>
            </a:r>
            <a:r>
              <a:rPr lang="zh-CN" altLang="en-US" sz="2600" b="1" dirty="0">
                <a:solidFill>
                  <a:schemeClr val="bg1"/>
                </a:solidFill>
                <a:latin typeface="思源黑体 CN" panose="020B0500000000000000" pitchFamily="34" charset="-128"/>
                <a:ea typeface="思源黑体 CN" panose="020B0500000000000000" pitchFamily="34" charset="-128"/>
              </a:rPr>
              <a:t>赋能</a:t>
            </a:r>
          </a:p>
        </p:txBody>
      </p:sp>
    </p:spTree>
    <p:extLst>
      <p:ext uri="{BB962C8B-B14F-4D97-AF65-F5344CB8AC3E}">
        <p14:creationId xmlns:p14="http://schemas.microsoft.com/office/powerpoint/2010/main" val="19004763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3FF9DF-F369-C3A6-D38D-5E11A6CD747B}"/>
              </a:ext>
            </a:extLst>
          </p:cNvPr>
          <p:cNvGrpSpPr/>
          <p:nvPr userDrawn="1"/>
        </p:nvGrpSpPr>
        <p:grpSpPr>
          <a:xfrm>
            <a:off x="-3595732" y="-1402784"/>
            <a:ext cx="17951812" cy="9228524"/>
            <a:chOff x="-3595732" y="-1402784"/>
            <a:chExt cx="17951812" cy="9228524"/>
          </a:xfrm>
        </p:grpSpPr>
        <p:sp>
          <p:nvSpPr>
            <p:cNvPr id="9" name="Speech Bubble: Rectangle 8">
              <a:extLst>
                <a:ext uri="{FF2B5EF4-FFF2-40B4-BE49-F238E27FC236}">
                  <a16:creationId xmlns:a16="http://schemas.microsoft.com/office/drawing/2014/main" id="{1F45B67F-FD38-C045-5CD3-DEBE1EEA9868}"/>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0" name="Speech Bubble: Rectangle 9">
              <a:extLst>
                <a:ext uri="{FF2B5EF4-FFF2-40B4-BE49-F238E27FC236}">
                  <a16:creationId xmlns:a16="http://schemas.microsoft.com/office/drawing/2014/main" id="{73AE781C-E681-8B33-C572-F4336F225421}"/>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1" name="Speech Bubble: Rectangle 10">
              <a:extLst>
                <a:ext uri="{FF2B5EF4-FFF2-40B4-BE49-F238E27FC236}">
                  <a16:creationId xmlns:a16="http://schemas.microsoft.com/office/drawing/2014/main" id="{E437DCDA-00D2-679A-03EA-7FC8C4DBFD89}"/>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2" name="Speech Bubble: Rectangle 11">
              <a:extLst>
                <a:ext uri="{FF2B5EF4-FFF2-40B4-BE49-F238E27FC236}">
                  <a16:creationId xmlns:a16="http://schemas.microsoft.com/office/drawing/2014/main" id="{14C94353-5FBC-36B8-4148-1A49558A055C}"/>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3" name="Title 2">
            <a:extLst>
              <a:ext uri="{FF2B5EF4-FFF2-40B4-BE49-F238E27FC236}">
                <a16:creationId xmlns:a16="http://schemas.microsoft.com/office/drawing/2014/main" id="{0048C836-D6EA-47AA-B133-C4C5DAB392CF}"/>
              </a:ext>
            </a:extLst>
          </p:cNvPr>
          <p:cNvSpPr>
            <a:spLocks noGrp="1"/>
          </p:cNvSpPr>
          <p:nvPr>
            <p:ph type="title" hasCustomPrompt="1"/>
          </p:nvPr>
        </p:nvSpPr>
        <p:spPr>
          <a:xfrm>
            <a:off x="418642" y="440494"/>
            <a:ext cx="11354257" cy="680196"/>
          </a:xfrm>
        </p:spPr>
        <p:txBody>
          <a:bodyPr>
            <a:normAutofit/>
          </a:bodyPr>
          <a:lstStyle/>
          <a:p>
            <a:r>
              <a:rPr lang="en-US" altLang="zh-CN" dirty="0"/>
              <a:t>Heading/</a:t>
            </a:r>
            <a:r>
              <a:rPr lang="zh-CN" altLang="en-US" dirty="0"/>
              <a:t>标题，</a:t>
            </a:r>
            <a:r>
              <a:rPr lang="en-US" altLang="zh-CN" dirty="0"/>
              <a:t>32</a:t>
            </a:r>
            <a:r>
              <a:rPr lang="zh-CN" altLang="en-US" dirty="0"/>
              <a:t>，建议一行，中文</a:t>
            </a:r>
            <a:r>
              <a:rPr lang="en-US" altLang="zh-CN" dirty="0"/>
              <a:t>21</a:t>
            </a:r>
            <a:r>
              <a:rPr lang="zh-CN" altLang="en-US" dirty="0"/>
              <a:t>个字</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66CECC2-4A4F-32D0-18B2-4052CAAB10CD}"/>
              </a:ext>
            </a:extLst>
          </p:cNvPr>
          <p:cNvGrpSpPr/>
          <p:nvPr userDrawn="1"/>
        </p:nvGrpSpPr>
        <p:grpSpPr>
          <a:xfrm>
            <a:off x="9840913" y="445135"/>
            <a:ext cx="2351086" cy="6412864"/>
            <a:chOff x="9840913" y="445135"/>
            <a:chExt cx="2351086" cy="6412864"/>
          </a:xfrm>
        </p:grpSpPr>
        <p:grpSp>
          <p:nvGrpSpPr>
            <p:cNvPr id="14" name="Group 13">
              <a:extLst>
                <a:ext uri="{FF2B5EF4-FFF2-40B4-BE49-F238E27FC236}">
                  <a16:creationId xmlns:a16="http://schemas.microsoft.com/office/drawing/2014/main" id="{7157DFB6-D7F9-E170-7A0F-0A1DC5EE1A8C}"/>
                </a:ext>
              </a:extLst>
            </p:cNvPr>
            <p:cNvGrpSpPr/>
            <p:nvPr userDrawn="1"/>
          </p:nvGrpSpPr>
          <p:grpSpPr>
            <a:xfrm>
              <a:off x="9840913" y="445135"/>
              <a:ext cx="2351086" cy="6412864"/>
              <a:chOff x="9840913" y="445135"/>
              <a:chExt cx="2351086" cy="6412864"/>
            </a:xfrm>
          </p:grpSpPr>
          <p:pic>
            <p:nvPicPr>
              <p:cNvPr id="19" name="Picture 18">
                <a:extLst>
                  <a:ext uri="{FF2B5EF4-FFF2-40B4-BE49-F238E27FC236}">
                    <a16:creationId xmlns:a16="http://schemas.microsoft.com/office/drawing/2014/main" id="{95779B1E-CACD-D294-A5F7-525C919101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20" name="dotnet bot">
                <a:extLst>
                  <a:ext uri="{FF2B5EF4-FFF2-40B4-BE49-F238E27FC236}">
                    <a16:creationId xmlns:a16="http://schemas.microsoft.com/office/drawing/2014/main" id="{BCD9BFF5-8A9E-67D8-CADC-5B1B3F6994A0}"/>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21" name="sh" descr="A picture containing orange, dessert&#10;&#10;Description automatically generated" hidden="1">
                <a:extLst>
                  <a:ext uri="{FF2B5EF4-FFF2-40B4-BE49-F238E27FC236}">
                    <a16:creationId xmlns:a16="http://schemas.microsoft.com/office/drawing/2014/main" id="{1F0F9F6C-CD68-23BA-71FE-269891B67F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5" name="fly" descr="A picture containing text&#10;&#10;Description automatically generated">
              <a:extLst>
                <a:ext uri="{FF2B5EF4-FFF2-40B4-BE49-F238E27FC236}">
                  <a16:creationId xmlns:a16="http://schemas.microsoft.com/office/drawing/2014/main" id="{53183923-DEDF-A423-9951-9C363B61221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2B7A76E2-AB93-7204-0418-F4C6779367E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7" name="Picture 16">
              <a:extLst>
                <a:ext uri="{FF2B5EF4-FFF2-40B4-BE49-F238E27FC236}">
                  <a16:creationId xmlns:a16="http://schemas.microsoft.com/office/drawing/2014/main" id="{102A79ED-E76A-3183-C1FC-2B077310706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AD0B45F2-CB44-D71B-E3B3-BB22960EF3A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23" name="Content Placeholder 3">
            <a:extLst>
              <a:ext uri="{FF2B5EF4-FFF2-40B4-BE49-F238E27FC236}">
                <a16:creationId xmlns:a16="http://schemas.microsoft.com/office/drawing/2014/main" id="{DB1BE6B7-AE1B-461D-8271-10252699308E}"/>
              </a:ext>
            </a:extLst>
          </p:cNvPr>
          <p:cNvSpPr>
            <a:spLocks noGrp="1"/>
          </p:cNvSpPr>
          <p:nvPr>
            <p:ph sz="quarter" idx="15"/>
          </p:nvPr>
        </p:nvSpPr>
        <p:spPr>
          <a:xfrm>
            <a:off x="432089" y="4256675"/>
            <a:ext cx="5394957" cy="2160000"/>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24" name="Content Placeholder 3">
            <a:extLst>
              <a:ext uri="{FF2B5EF4-FFF2-40B4-BE49-F238E27FC236}">
                <a16:creationId xmlns:a16="http://schemas.microsoft.com/office/drawing/2014/main" id="{5819A808-09B0-5167-C478-00801921B6C5}"/>
              </a:ext>
            </a:extLst>
          </p:cNvPr>
          <p:cNvSpPr>
            <a:spLocks noGrp="1"/>
          </p:cNvSpPr>
          <p:nvPr>
            <p:ph sz="quarter" idx="16"/>
          </p:nvPr>
        </p:nvSpPr>
        <p:spPr>
          <a:xfrm>
            <a:off x="6351508" y="1457323"/>
            <a:ext cx="5394957" cy="2160000"/>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25" name="Content Placeholder 3">
            <a:extLst>
              <a:ext uri="{FF2B5EF4-FFF2-40B4-BE49-F238E27FC236}">
                <a16:creationId xmlns:a16="http://schemas.microsoft.com/office/drawing/2014/main" id="{E03592E0-2BA2-6286-95EF-9E7B1E5B5AE6}"/>
              </a:ext>
            </a:extLst>
          </p:cNvPr>
          <p:cNvSpPr>
            <a:spLocks noGrp="1"/>
          </p:cNvSpPr>
          <p:nvPr>
            <p:ph sz="quarter" idx="17"/>
          </p:nvPr>
        </p:nvSpPr>
        <p:spPr>
          <a:xfrm>
            <a:off x="432089" y="1457325"/>
            <a:ext cx="5394957" cy="2160000"/>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26" name="Content Placeholder 3">
            <a:extLst>
              <a:ext uri="{FF2B5EF4-FFF2-40B4-BE49-F238E27FC236}">
                <a16:creationId xmlns:a16="http://schemas.microsoft.com/office/drawing/2014/main" id="{F85C3AFC-E1FA-F92D-E663-08F1AC11E545}"/>
              </a:ext>
            </a:extLst>
          </p:cNvPr>
          <p:cNvSpPr>
            <a:spLocks noGrp="1"/>
          </p:cNvSpPr>
          <p:nvPr>
            <p:ph sz="quarter" idx="18"/>
          </p:nvPr>
        </p:nvSpPr>
        <p:spPr>
          <a:xfrm>
            <a:off x="6364951" y="4256675"/>
            <a:ext cx="5394957" cy="2160000"/>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Tree>
    <p:extLst>
      <p:ext uri="{BB962C8B-B14F-4D97-AF65-F5344CB8AC3E}">
        <p14:creationId xmlns:p14="http://schemas.microsoft.com/office/powerpoint/2010/main" val="3033600032"/>
      </p:ext>
    </p:extLst>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C009A6E-F78B-D595-8F3B-80C2C77AB00D}"/>
              </a:ext>
            </a:extLst>
          </p:cNvPr>
          <p:cNvGrpSpPr>
            <a:grpSpLocks noGrp="1" noUngrp="1" noRot="1" noMove="1" noResize="1"/>
          </p:cNvGrpSpPr>
          <p:nvPr userDrawn="1"/>
        </p:nvGrpSpPr>
        <p:grpSpPr>
          <a:xfrm>
            <a:off x="-3595732" y="-1402784"/>
            <a:ext cx="17951812" cy="9228524"/>
            <a:chOff x="-3595732" y="-1402784"/>
            <a:chExt cx="17951812" cy="9228524"/>
          </a:xfrm>
        </p:grpSpPr>
        <p:sp>
          <p:nvSpPr>
            <p:cNvPr id="6" name="Speech Bubble: Rectangle 5">
              <a:extLst>
                <a:ext uri="{FF2B5EF4-FFF2-40B4-BE49-F238E27FC236}">
                  <a16:creationId xmlns:a16="http://schemas.microsoft.com/office/drawing/2014/main" id="{457C13F3-2E79-DDD3-7257-6D9240EAF639}"/>
                </a:ext>
              </a:extLst>
            </p:cNvPr>
            <p:cNvSpPr>
              <a:spLocks noGrp="1" noRot="1" noMove="1" noResize="1" noEditPoints="1" noAdjustHandles="1" noChangeArrowheads="1" noChangeShapeType="1"/>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7" name="Speech Bubble: Rectangle 6">
              <a:extLst>
                <a:ext uri="{FF2B5EF4-FFF2-40B4-BE49-F238E27FC236}">
                  <a16:creationId xmlns:a16="http://schemas.microsoft.com/office/drawing/2014/main" id="{193E3592-83C1-5290-4DFC-FDCD2A036E8E}"/>
                </a:ext>
              </a:extLst>
            </p:cNvPr>
            <p:cNvSpPr>
              <a:spLocks noGrp="1" noRot="1" noMove="1" noResize="1" noEditPoints="1" noAdjustHandles="1" noChangeArrowheads="1" noChangeShapeType="1"/>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8" name="Speech Bubble: Rectangle 7">
              <a:extLst>
                <a:ext uri="{FF2B5EF4-FFF2-40B4-BE49-F238E27FC236}">
                  <a16:creationId xmlns:a16="http://schemas.microsoft.com/office/drawing/2014/main" id="{2C18DE3B-F2B3-D419-B7CF-BB10E43D2E61}"/>
                </a:ext>
              </a:extLst>
            </p:cNvPr>
            <p:cNvSpPr>
              <a:spLocks noGrp="1" noRot="1" noMove="1" noResize="1" noEditPoints="1" noAdjustHandles="1" noChangeArrowheads="1" noChangeShapeType="1"/>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9" name="Speech Bubble: Rectangle 8">
              <a:extLst>
                <a:ext uri="{FF2B5EF4-FFF2-40B4-BE49-F238E27FC236}">
                  <a16:creationId xmlns:a16="http://schemas.microsoft.com/office/drawing/2014/main" id="{0BCE2253-3164-7DFF-BE21-858B6C9213AB}"/>
                </a:ext>
              </a:extLst>
            </p:cNvPr>
            <p:cNvSpPr>
              <a:spLocks noGrp="1" noRot="1" noMove="1" noResize="1" noEditPoints="1" noAdjustHandles="1" noChangeArrowheads="1" noChangeShapeType="1"/>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 name="Rectangle 1">
            <a:extLst>
              <a:ext uri="{FF2B5EF4-FFF2-40B4-BE49-F238E27FC236}">
                <a16:creationId xmlns:a16="http://schemas.microsoft.com/office/drawing/2014/main" id="{76728F4B-C908-4F6F-A8F2-43C3195A2FCA}"/>
              </a:ext>
            </a:extLst>
          </p:cNvPr>
          <p:cNvSpPr>
            <a:spLocks noGrp="1" noRot="1" noMove="1" noResize="1" noEditPoints="1" noAdjustHandles="1" noChangeArrowheads="1" noChangeShapeType="1"/>
          </p:cNvSpPr>
          <p:nvPr userDrawn="1"/>
        </p:nvSpPr>
        <p:spPr bwMode="auto">
          <a:xfrm>
            <a:off x="0" y="0"/>
            <a:ext cx="2743200" cy="6858000"/>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noRot="1" noMove="1" noResize="1" noEditPoints="1" noAdjustHandles="1" noChangeArrowheads="1" noChangeShapeType="1"/>
          </p:cNvSpPr>
          <p:nvPr>
            <p:ph type="title" hasCustomPrompt="1"/>
          </p:nvPr>
        </p:nvSpPr>
        <p:spPr>
          <a:xfrm>
            <a:off x="418643" y="3088902"/>
            <a:ext cx="1959432" cy="680196"/>
          </a:xfrm>
        </p:spPr>
        <p:txBody>
          <a:bodyPr anchor="ctr"/>
          <a:lstStyle>
            <a:lvl1pPr>
              <a:defRPr>
                <a:solidFill>
                  <a:schemeClr val="bg1"/>
                </a:solidFill>
              </a:defRPr>
            </a:lvl1pPr>
          </a:lstStyle>
          <a:p>
            <a:r>
              <a:rPr lang="en-US" altLang="zh-CN" dirty="0"/>
              <a:t>Heading/</a:t>
            </a:r>
            <a:r>
              <a:rPr lang="zh-CN" altLang="en-US" dirty="0"/>
              <a:t>标题</a:t>
            </a:r>
            <a:br>
              <a:rPr lang="en-US" altLang="zh-CN" dirty="0"/>
            </a:br>
            <a:r>
              <a:rPr lang="en-US" altLang="zh-CN" dirty="0"/>
              <a:t>3</a:t>
            </a:r>
            <a:r>
              <a:rPr lang="zh-CN" altLang="en-US" dirty="0"/>
              <a:t>行模板</a:t>
            </a:r>
            <a:endParaRPr lang="en-US" dirty="0"/>
          </a:p>
        </p:txBody>
      </p:sp>
      <p:grpSp>
        <p:nvGrpSpPr>
          <p:cNvPr id="32" name="Group 31">
            <a:extLst>
              <a:ext uri="{FF2B5EF4-FFF2-40B4-BE49-F238E27FC236}">
                <a16:creationId xmlns:a16="http://schemas.microsoft.com/office/drawing/2014/main" id="{945A7F26-F732-DDB0-506D-BA27D5E6F9AC}"/>
              </a:ext>
            </a:extLst>
          </p:cNvPr>
          <p:cNvGrpSpPr>
            <a:grpSpLocks noGrp="1" noUngrp="1" noRot="1" noMove="1" noResize="1"/>
          </p:cNvGrpSpPr>
          <p:nvPr userDrawn="1"/>
        </p:nvGrpSpPr>
        <p:grpSpPr>
          <a:xfrm>
            <a:off x="0" y="4639338"/>
            <a:ext cx="8763722" cy="2653782"/>
            <a:chOff x="0" y="4639338"/>
            <a:chExt cx="8763722" cy="2653782"/>
          </a:xfrm>
        </p:grpSpPr>
        <p:grpSp>
          <p:nvGrpSpPr>
            <p:cNvPr id="33" name="Group 32">
              <a:extLst>
                <a:ext uri="{FF2B5EF4-FFF2-40B4-BE49-F238E27FC236}">
                  <a16:creationId xmlns:a16="http://schemas.microsoft.com/office/drawing/2014/main" id="{B2D0F89E-A3DE-BFAE-E359-0D9EA5A1B85A}"/>
                </a:ext>
              </a:extLst>
            </p:cNvPr>
            <p:cNvGrpSpPr>
              <a:grpSpLocks noGrp="1" noUngrp="1" noRot="1" noMove="1" noResize="1"/>
            </p:cNvGrpSpPr>
            <p:nvPr userDrawn="1"/>
          </p:nvGrpSpPr>
          <p:grpSpPr>
            <a:xfrm>
              <a:off x="0" y="4684841"/>
              <a:ext cx="8763722" cy="2608279"/>
              <a:chOff x="0" y="4684841"/>
              <a:chExt cx="8763722" cy="2608279"/>
            </a:xfrm>
          </p:grpSpPr>
          <p:grpSp>
            <p:nvGrpSpPr>
              <p:cNvPr id="35" name="Group 34">
                <a:extLst>
                  <a:ext uri="{FF2B5EF4-FFF2-40B4-BE49-F238E27FC236}">
                    <a16:creationId xmlns:a16="http://schemas.microsoft.com/office/drawing/2014/main" id="{0F354722-8EC7-D94C-CB35-DD5128D04A8A}"/>
                  </a:ext>
                </a:extLst>
              </p:cNvPr>
              <p:cNvGrpSpPr>
                <a:grpSpLocks noGrp="1" noUngrp="1" noRot="1" noMove="1" noResize="1"/>
              </p:cNvGrpSpPr>
              <p:nvPr userDrawn="1"/>
            </p:nvGrpSpPr>
            <p:grpSpPr>
              <a:xfrm>
                <a:off x="0" y="4699001"/>
                <a:ext cx="8763722" cy="2594119"/>
                <a:chOff x="0" y="4699001"/>
                <a:chExt cx="8763722" cy="2594119"/>
              </a:xfrm>
            </p:grpSpPr>
            <p:pic>
              <p:nvPicPr>
                <p:cNvPr id="39" name="Picture 38">
                  <a:extLst>
                    <a:ext uri="{FF2B5EF4-FFF2-40B4-BE49-F238E27FC236}">
                      <a16:creationId xmlns:a16="http://schemas.microsoft.com/office/drawing/2014/main" id="{7CB75111-609B-8896-1B92-AB3A65FB69D9}"/>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flipH="1">
                  <a:off x="1939140" y="5052907"/>
                  <a:ext cx="521723" cy="354163"/>
                </a:xfrm>
                <a:prstGeom prst="rect">
                  <a:avLst/>
                </a:prstGeom>
              </p:spPr>
            </p:pic>
            <p:pic>
              <p:nvPicPr>
                <p:cNvPr id="40" name="sh" descr="A picture containing orange, dessert&#10;&#10;Description automatically generated">
                  <a:extLst>
                    <a:ext uri="{FF2B5EF4-FFF2-40B4-BE49-F238E27FC236}">
                      <a16:creationId xmlns:a16="http://schemas.microsoft.com/office/drawing/2014/main" id="{C1A7A3CE-5CDD-DFAD-30F3-6F749ED3DA38}"/>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flipH="1">
                  <a:off x="0" y="4699001"/>
                  <a:ext cx="1325701" cy="2158999"/>
                </a:xfrm>
                <a:prstGeom prst="rect">
                  <a:avLst/>
                </a:prstGeom>
              </p:spPr>
            </p:pic>
            <p:sp>
              <p:nvSpPr>
                <p:cNvPr id="41" name="TextBox 40">
                  <a:extLst>
                    <a:ext uri="{FF2B5EF4-FFF2-40B4-BE49-F238E27FC236}">
                      <a16:creationId xmlns:a16="http://schemas.microsoft.com/office/drawing/2014/main" id="{8F713C50-E695-4C35-5A98-8E38461E02D0}"/>
                    </a:ext>
                  </a:extLst>
                </p:cNvPr>
                <p:cNvSpPr txBox="1">
                  <a:spLocks noGrp="1" noRot="1" noMove="1" noResize="1" noEditPoints="1" noAdjustHandles="1" noChangeArrowheads="1" noChangeShapeType="1"/>
                </p:cNvSpPr>
                <p:nvPr userDrawn="1"/>
              </p:nvSpPr>
              <p:spPr>
                <a:xfrm>
                  <a:off x="2200001" y="607432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42" name="dotnet bot">
                  <a:extLst>
                    <a:ext uri="{FF2B5EF4-FFF2-40B4-BE49-F238E27FC236}">
                      <a16:creationId xmlns:a16="http://schemas.microsoft.com/office/drawing/2014/main" id="{DEA7B5F8-9D28-5E32-3370-9FB5DCCAB2D9}"/>
                    </a:ext>
                  </a:extLst>
                </p:cNvPr>
                <p:cNvPicPr>
                  <a:picLocks noGrp="1" noRot="1" noChangeAspect="1" noMove="1" noResize="1" noEditPoints="1" noAdjustHandles="1" noChangeArrowheads="1" noChangeShapeType="1" noCrop="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862690" y="5020721"/>
                  <a:ext cx="829708" cy="937638"/>
                </a:xfrm>
                <a:prstGeom prst="rect">
                  <a:avLst/>
                </a:prstGeom>
              </p:spPr>
            </p:pic>
          </p:grpSp>
          <p:pic>
            <p:nvPicPr>
              <p:cNvPr id="36" name="Picture 35" descr="A picture containing text&#10;&#10;Description automatically generated">
                <a:extLst>
                  <a:ext uri="{FF2B5EF4-FFF2-40B4-BE49-F238E27FC236}">
                    <a16:creationId xmlns:a16="http://schemas.microsoft.com/office/drawing/2014/main" id="{DA93A73A-3F66-6F31-2FB8-B433B2BD99C1}"/>
                  </a:ext>
                </a:extLst>
              </p:cNvPr>
              <p:cNvPicPr>
                <a:picLocks noGrp="1" noRot="1" noChangeAspect="1" noMove="1" noResize="1" noEditPoints="1" noAdjustHandles="1" noChangeArrowheads="1" noChangeShapeType="1" noCrop="1"/>
              </p:cNvPicPr>
              <p:nvPr userDrawn="1"/>
            </p:nvPicPr>
            <p:blipFill>
              <a:blip r:embed="rId6">
                <a:extLst>
                  <a:ext uri="{28A0092B-C50C-407E-A947-70E740481C1C}">
                    <a14:useLocalDpi xmlns:a14="http://schemas.microsoft.com/office/drawing/2010/main" val="0"/>
                  </a:ext>
                </a:extLst>
              </a:blip>
              <a:stretch>
                <a:fillRect/>
              </a:stretch>
            </p:blipFill>
            <p:spPr>
              <a:xfrm>
                <a:off x="1433689" y="6262165"/>
                <a:ext cx="277508" cy="258501"/>
              </a:xfrm>
              <a:prstGeom prst="rect">
                <a:avLst/>
              </a:prstGeom>
            </p:spPr>
          </p:pic>
          <p:pic>
            <p:nvPicPr>
              <p:cNvPr id="37" name="Picture 36">
                <a:extLst>
                  <a:ext uri="{FF2B5EF4-FFF2-40B4-BE49-F238E27FC236}">
                    <a16:creationId xmlns:a16="http://schemas.microsoft.com/office/drawing/2014/main" id="{FD11CBF2-1E05-9BF3-E892-A22F2EA727FC}"/>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rot="20628056">
                <a:off x="325862" y="4684841"/>
                <a:ext cx="185159" cy="229244"/>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977B01DA-EEA7-DB9F-C9D0-544C7C3EBEB4}"/>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613815" y="5821865"/>
                <a:ext cx="140887" cy="130153"/>
              </a:xfrm>
              <a:prstGeom prst="rect">
                <a:avLst/>
              </a:prstGeom>
            </p:spPr>
          </p:pic>
        </p:grpSp>
        <p:pic>
          <p:nvPicPr>
            <p:cNvPr id="34" name="Picture 33" descr="A screenshot of a video game&#10;&#10;Description automatically generated with medium confidence">
              <a:extLst>
                <a:ext uri="{FF2B5EF4-FFF2-40B4-BE49-F238E27FC236}">
                  <a16:creationId xmlns:a16="http://schemas.microsoft.com/office/drawing/2014/main" id="{65BA77C9-721E-44E7-0862-0B2582B681A5}"/>
                </a:ext>
              </a:extLst>
            </p:cNvPr>
            <p:cNvPicPr>
              <a:picLocks noGrp="1" noRot="1" noChangeAspect="1" noMove="1" noResize="1" noEditPoints="1" noAdjustHandles="1" noChangeArrowheads="1" noChangeShapeType="1" noCrop="1"/>
            </p:cNvPicPr>
            <p:nvPr userDrawn="1"/>
          </p:nvPicPr>
          <p:blipFill>
            <a:blip r:embed="rId9">
              <a:extLst>
                <a:ext uri="{28A0092B-C50C-407E-A947-70E740481C1C}">
                  <a14:useLocalDpi xmlns:a14="http://schemas.microsoft.com/office/drawing/2010/main" val="0"/>
                </a:ext>
              </a:extLst>
            </a:blip>
            <a:stretch>
              <a:fillRect/>
            </a:stretch>
          </p:blipFill>
          <p:spPr>
            <a:xfrm>
              <a:off x="978599" y="4639338"/>
              <a:ext cx="786002" cy="229480"/>
            </a:xfrm>
            <a:prstGeom prst="rect">
              <a:avLst/>
            </a:prstGeom>
          </p:spPr>
        </p:pic>
      </p:grpSp>
      <p:sp>
        <p:nvSpPr>
          <p:cNvPr id="44" name="Text Placeholder 43">
            <a:extLst>
              <a:ext uri="{FF2B5EF4-FFF2-40B4-BE49-F238E27FC236}">
                <a16:creationId xmlns:a16="http://schemas.microsoft.com/office/drawing/2014/main" id="{AA4F2566-FF6E-FA68-48BA-FBA1DF9CC20B}"/>
              </a:ext>
            </a:extLst>
          </p:cNvPr>
          <p:cNvSpPr>
            <a:spLocks noGrp="1" noChangeAspect="1"/>
          </p:cNvSpPr>
          <p:nvPr>
            <p:ph type="body" sz="quarter" idx="21" hasCustomPrompt="1"/>
          </p:nvPr>
        </p:nvSpPr>
        <p:spPr>
          <a:xfrm>
            <a:off x="3613374" y="1298601"/>
            <a:ext cx="7738839"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
        <p:nvSpPr>
          <p:cNvPr id="49" name="Text Placeholder 43">
            <a:extLst>
              <a:ext uri="{FF2B5EF4-FFF2-40B4-BE49-F238E27FC236}">
                <a16:creationId xmlns:a16="http://schemas.microsoft.com/office/drawing/2014/main" id="{97080DDB-8660-3324-864B-79E528AFD1CD}"/>
              </a:ext>
            </a:extLst>
          </p:cNvPr>
          <p:cNvSpPr>
            <a:spLocks noGrp="1" noChangeAspect="1"/>
          </p:cNvSpPr>
          <p:nvPr>
            <p:ph type="body" sz="quarter" idx="22" hasCustomPrompt="1"/>
          </p:nvPr>
        </p:nvSpPr>
        <p:spPr>
          <a:xfrm>
            <a:off x="3611564" y="2981082"/>
            <a:ext cx="7740650"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
        <p:nvSpPr>
          <p:cNvPr id="51" name="Text Placeholder 43">
            <a:extLst>
              <a:ext uri="{FF2B5EF4-FFF2-40B4-BE49-F238E27FC236}">
                <a16:creationId xmlns:a16="http://schemas.microsoft.com/office/drawing/2014/main" id="{60D00B01-F045-7397-2056-DFBED33ED249}"/>
              </a:ext>
            </a:extLst>
          </p:cNvPr>
          <p:cNvSpPr>
            <a:spLocks noGrp="1" noChangeAspect="1"/>
          </p:cNvSpPr>
          <p:nvPr>
            <p:ph type="body" sz="quarter" idx="23" hasCustomPrompt="1"/>
          </p:nvPr>
        </p:nvSpPr>
        <p:spPr>
          <a:xfrm>
            <a:off x="3613374" y="4609758"/>
            <a:ext cx="7738839" cy="1015663"/>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Tree>
    <p:extLst>
      <p:ext uri="{BB962C8B-B14F-4D97-AF65-F5344CB8AC3E}">
        <p14:creationId xmlns:p14="http://schemas.microsoft.com/office/powerpoint/2010/main" val="172685201"/>
      </p:ext>
    </p:extLst>
  </p:cSld>
  <p:clrMapOvr>
    <a:masterClrMapping/>
  </p:clrMapOvr>
  <p:transition>
    <p:fade/>
  </p:transition>
  <p:hf sldNum="0" hdr="0" ftr="0" dt="0"/>
  <p:extLst>
    <p:ext uri="{DCECCB84-F9BA-43D5-87BE-67443E8EF086}">
      <p15:sldGuideLst xmlns:p15="http://schemas.microsoft.com/office/powerpoint/2012/main">
        <p15:guide id="1" pos="1731" userDrawn="1">
          <p15:clr>
            <a:srgbClr val="FBAE40"/>
          </p15:clr>
        </p15:guide>
        <p15:guide id="2" pos="2275" userDrawn="1">
          <p15:clr>
            <a:srgbClr val="FBAE40"/>
          </p15:clr>
        </p15:guide>
        <p15:guide id="4" pos="715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7EA9F9B-4BB7-395F-1776-69D04D63D6AF}"/>
              </a:ext>
            </a:extLst>
          </p:cNvPr>
          <p:cNvGrpSpPr/>
          <p:nvPr userDrawn="1"/>
        </p:nvGrpSpPr>
        <p:grpSpPr>
          <a:xfrm>
            <a:off x="-3595732" y="-1402784"/>
            <a:ext cx="17951812" cy="9228524"/>
            <a:chOff x="-3595732" y="-1402784"/>
            <a:chExt cx="17951812" cy="9228524"/>
          </a:xfrm>
        </p:grpSpPr>
        <p:sp>
          <p:nvSpPr>
            <p:cNvPr id="6" name="Speech Bubble: Rectangle 5">
              <a:extLst>
                <a:ext uri="{FF2B5EF4-FFF2-40B4-BE49-F238E27FC236}">
                  <a16:creationId xmlns:a16="http://schemas.microsoft.com/office/drawing/2014/main" id="{5BB06732-758E-F45C-C10A-810687F12046}"/>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7" name="Speech Bubble: Rectangle 6">
              <a:extLst>
                <a:ext uri="{FF2B5EF4-FFF2-40B4-BE49-F238E27FC236}">
                  <a16:creationId xmlns:a16="http://schemas.microsoft.com/office/drawing/2014/main" id="{FD45D00A-3410-06D3-EBA2-0DF199AE57F7}"/>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8" name="Speech Bubble: Rectangle 7">
              <a:extLst>
                <a:ext uri="{FF2B5EF4-FFF2-40B4-BE49-F238E27FC236}">
                  <a16:creationId xmlns:a16="http://schemas.microsoft.com/office/drawing/2014/main" id="{0B070F46-5117-EFC4-6C85-5C001E698156}"/>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9" name="Speech Bubble: Rectangle 8">
              <a:extLst>
                <a:ext uri="{FF2B5EF4-FFF2-40B4-BE49-F238E27FC236}">
                  <a16:creationId xmlns:a16="http://schemas.microsoft.com/office/drawing/2014/main" id="{48AB6EF8-41CB-44EC-D5EC-EE59668CE36F}"/>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ltLang="zh-CN" dirty="0"/>
              <a:t>Heading/</a:t>
            </a:r>
            <a:r>
              <a:rPr lang="zh-CN" altLang="en-US" dirty="0"/>
              <a:t>标题</a:t>
            </a:r>
            <a:br>
              <a:rPr lang="en-US" altLang="zh-CN" dirty="0"/>
            </a:br>
            <a:r>
              <a:rPr lang="en-US" altLang="zh-CN" dirty="0"/>
              <a:t>4</a:t>
            </a:r>
            <a:r>
              <a:rPr lang="zh-CN" altLang="en-US" dirty="0"/>
              <a:t>行模板</a:t>
            </a:r>
            <a:endParaRPr lang="en-US" dirty="0"/>
          </a:p>
        </p:txBody>
      </p:sp>
      <p:grpSp>
        <p:nvGrpSpPr>
          <p:cNvPr id="23" name="Group 22">
            <a:extLst>
              <a:ext uri="{FF2B5EF4-FFF2-40B4-BE49-F238E27FC236}">
                <a16:creationId xmlns:a16="http://schemas.microsoft.com/office/drawing/2014/main" id="{AFB01379-107D-78FE-64DD-B4B792848B2E}"/>
              </a:ext>
            </a:extLst>
          </p:cNvPr>
          <p:cNvGrpSpPr/>
          <p:nvPr userDrawn="1"/>
        </p:nvGrpSpPr>
        <p:grpSpPr>
          <a:xfrm>
            <a:off x="0" y="4639338"/>
            <a:ext cx="8763722" cy="2653782"/>
            <a:chOff x="0" y="4639338"/>
            <a:chExt cx="8763722" cy="2653782"/>
          </a:xfrm>
        </p:grpSpPr>
        <p:grpSp>
          <p:nvGrpSpPr>
            <p:cNvPr id="24" name="Group 23">
              <a:extLst>
                <a:ext uri="{FF2B5EF4-FFF2-40B4-BE49-F238E27FC236}">
                  <a16:creationId xmlns:a16="http://schemas.microsoft.com/office/drawing/2014/main" id="{FA5FA27B-F38B-D193-E787-A04AD45A984B}"/>
                </a:ext>
              </a:extLst>
            </p:cNvPr>
            <p:cNvGrpSpPr/>
            <p:nvPr userDrawn="1"/>
          </p:nvGrpSpPr>
          <p:grpSpPr>
            <a:xfrm>
              <a:off x="0" y="4684841"/>
              <a:ext cx="8763722" cy="2608279"/>
              <a:chOff x="0" y="4684841"/>
              <a:chExt cx="8763722" cy="2608279"/>
            </a:xfrm>
          </p:grpSpPr>
          <p:grpSp>
            <p:nvGrpSpPr>
              <p:cNvPr id="26" name="Group 25">
                <a:extLst>
                  <a:ext uri="{FF2B5EF4-FFF2-40B4-BE49-F238E27FC236}">
                    <a16:creationId xmlns:a16="http://schemas.microsoft.com/office/drawing/2014/main" id="{9C2057E0-E3F0-DFB1-6A35-290D1672A61C}"/>
                  </a:ext>
                </a:extLst>
              </p:cNvPr>
              <p:cNvGrpSpPr/>
              <p:nvPr userDrawn="1"/>
            </p:nvGrpSpPr>
            <p:grpSpPr>
              <a:xfrm>
                <a:off x="0" y="4699001"/>
                <a:ext cx="8763722" cy="2594119"/>
                <a:chOff x="0" y="4699001"/>
                <a:chExt cx="8763722" cy="2594119"/>
              </a:xfrm>
            </p:grpSpPr>
            <p:pic>
              <p:nvPicPr>
                <p:cNvPr id="30" name="Picture 29">
                  <a:extLst>
                    <a:ext uri="{FF2B5EF4-FFF2-40B4-BE49-F238E27FC236}">
                      <a16:creationId xmlns:a16="http://schemas.microsoft.com/office/drawing/2014/main" id="{22186082-5097-859C-2B84-50D4F5A889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39140" y="5052907"/>
                  <a:ext cx="521723" cy="354163"/>
                </a:xfrm>
                <a:prstGeom prst="rect">
                  <a:avLst/>
                </a:prstGeom>
              </p:spPr>
            </p:pic>
            <p:pic>
              <p:nvPicPr>
                <p:cNvPr id="31" name="sh" descr="A picture containing orange, dessert&#10;&#10;Description automatically generated">
                  <a:extLst>
                    <a:ext uri="{FF2B5EF4-FFF2-40B4-BE49-F238E27FC236}">
                      <a16:creationId xmlns:a16="http://schemas.microsoft.com/office/drawing/2014/main" id="{03B62D0C-93F1-5B71-AFF8-AAFB39A2B2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4699001"/>
                  <a:ext cx="1325701" cy="2158999"/>
                </a:xfrm>
                <a:prstGeom prst="rect">
                  <a:avLst/>
                </a:prstGeom>
              </p:spPr>
            </p:pic>
            <p:sp>
              <p:nvSpPr>
                <p:cNvPr id="32" name="TextBox 31">
                  <a:extLst>
                    <a:ext uri="{FF2B5EF4-FFF2-40B4-BE49-F238E27FC236}">
                      <a16:creationId xmlns:a16="http://schemas.microsoft.com/office/drawing/2014/main" id="{51484AE0-04A1-6B4B-574A-251B3BBFF759}"/>
                    </a:ext>
                  </a:extLst>
                </p:cNvPr>
                <p:cNvSpPr txBox="1">
                  <a:spLocks/>
                </p:cNvSpPr>
                <p:nvPr userDrawn="1"/>
              </p:nvSpPr>
              <p:spPr>
                <a:xfrm>
                  <a:off x="2200001" y="607432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33" name="dotnet bot">
                  <a:extLst>
                    <a:ext uri="{FF2B5EF4-FFF2-40B4-BE49-F238E27FC236}">
                      <a16:creationId xmlns:a16="http://schemas.microsoft.com/office/drawing/2014/main" id="{7BF3479F-6BD1-780D-D8E3-F792B884C5A2}"/>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862690" y="5020721"/>
                  <a:ext cx="829708" cy="937638"/>
                </a:xfrm>
                <a:prstGeom prst="rect">
                  <a:avLst/>
                </a:prstGeom>
              </p:spPr>
            </p:pic>
          </p:grpSp>
          <p:pic>
            <p:nvPicPr>
              <p:cNvPr id="27" name="Picture 26" descr="A picture containing text&#10;&#10;Description automatically generated">
                <a:extLst>
                  <a:ext uri="{FF2B5EF4-FFF2-40B4-BE49-F238E27FC236}">
                    <a16:creationId xmlns:a16="http://schemas.microsoft.com/office/drawing/2014/main" id="{9BEECF8A-C02E-F468-E770-C9AEA31B3A5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33689" y="6262165"/>
                <a:ext cx="277508" cy="258501"/>
              </a:xfrm>
              <a:prstGeom prst="rect">
                <a:avLst/>
              </a:prstGeom>
            </p:spPr>
          </p:pic>
          <p:pic>
            <p:nvPicPr>
              <p:cNvPr id="28" name="Picture 27">
                <a:extLst>
                  <a:ext uri="{FF2B5EF4-FFF2-40B4-BE49-F238E27FC236}">
                    <a16:creationId xmlns:a16="http://schemas.microsoft.com/office/drawing/2014/main" id="{8E990473-8134-B92D-42B7-FD4376CD89E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20628056">
                <a:off x="325862" y="4684841"/>
                <a:ext cx="185159" cy="229244"/>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CED35184-426E-73DF-5AB9-D173DDA0B46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3815" y="5821865"/>
                <a:ext cx="140887" cy="130153"/>
              </a:xfrm>
              <a:prstGeom prst="rect">
                <a:avLst/>
              </a:prstGeom>
            </p:spPr>
          </p:pic>
        </p:grpSp>
        <p:pic>
          <p:nvPicPr>
            <p:cNvPr id="25" name="Picture 24" descr="A screenshot of a video game&#10;&#10;Description automatically generated with medium confidence">
              <a:extLst>
                <a:ext uri="{FF2B5EF4-FFF2-40B4-BE49-F238E27FC236}">
                  <a16:creationId xmlns:a16="http://schemas.microsoft.com/office/drawing/2014/main" id="{F29DB2D8-B3CB-EB66-C2C7-1CAC46638FF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8599" y="4639338"/>
              <a:ext cx="786002" cy="229480"/>
            </a:xfrm>
            <a:prstGeom prst="rect">
              <a:avLst/>
            </a:prstGeom>
          </p:spPr>
        </p:pic>
      </p:grpSp>
      <p:sp>
        <p:nvSpPr>
          <p:cNvPr id="34" name="Text Placeholder 43">
            <a:extLst>
              <a:ext uri="{FF2B5EF4-FFF2-40B4-BE49-F238E27FC236}">
                <a16:creationId xmlns:a16="http://schemas.microsoft.com/office/drawing/2014/main" id="{6D1A4A71-B8E7-499B-AD2A-FBD381BD7C75}"/>
              </a:ext>
            </a:extLst>
          </p:cNvPr>
          <p:cNvSpPr>
            <a:spLocks noGrp="1"/>
          </p:cNvSpPr>
          <p:nvPr>
            <p:ph type="body" sz="quarter" idx="23" hasCustomPrompt="1"/>
          </p:nvPr>
        </p:nvSpPr>
        <p:spPr>
          <a:xfrm>
            <a:off x="3611564" y="985704"/>
            <a:ext cx="7740650"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
        <p:nvSpPr>
          <p:cNvPr id="35" name="Text Placeholder 43">
            <a:extLst>
              <a:ext uri="{FF2B5EF4-FFF2-40B4-BE49-F238E27FC236}">
                <a16:creationId xmlns:a16="http://schemas.microsoft.com/office/drawing/2014/main" id="{A1FA215F-C238-F30C-16B6-30FB91FA46C3}"/>
              </a:ext>
            </a:extLst>
          </p:cNvPr>
          <p:cNvSpPr>
            <a:spLocks noGrp="1"/>
          </p:cNvSpPr>
          <p:nvPr>
            <p:ph type="body" sz="quarter" idx="24" hasCustomPrompt="1"/>
          </p:nvPr>
        </p:nvSpPr>
        <p:spPr>
          <a:xfrm>
            <a:off x="3611564" y="2338573"/>
            <a:ext cx="7740650"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
        <p:nvSpPr>
          <p:cNvPr id="36" name="Text Placeholder 43">
            <a:extLst>
              <a:ext uri="{FF2B5EF4-FFF2-40B4-BE49-F238E27FC236}">
                <a16:creationId xmlns:a16="http://schemas.microsoft.com/office/drawing/2014/main" id="{9DE8CFB9-40C9-F70A-7DF4-B4BBFD691971}"/>
              </a:ext>
            </a:extLst>
          </p:cNvPr>
          <p:cNvSpPr>
            <a:spLocks noGrp="1"/>
          </p:cNvSpPr>
          <p:nvPr>
            <p:ph type="body" sz="quarter" idx="25" hasCustomPrompt="1"/>
          </p:nvPr>
        </p:nvSpPr>
        <p:spPr>
          <a:xfrm>
            <a:off x="3611564" y="3691442"/>
            <a:ext cx="7740650"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
        <p:nvSpPr>
          <p:cNvPr id="37" name="Text Placeholder 43">
            <a:extLst>
              <a:ext uri="{FF2B5EF4-FFF2-40B4-BE49-F238E27FC236}">
                <a16:creationId xmlns:a16="http://schemas.microsoft.com/office/drawing/2014/main" id="{36EC4068-350F-FE3A-883F-A122CA3938DC}"/>
              </a:ext>
            </a:extLst>
          </p:cNvPr>
          <p:cNvSpPr>
            <a:spLocks noGrp="1"/>
          </p:cNvSpPr>
          <p:nvPr>
            <p:ph type="body" sz="quarter" idx="26" hasCustomPrompt="1"/>
          </p:nvPr>
        </p:nvSpPr>
        <p:spPr>
          <a:xfrm>
            <a:off x="3611564" y="5044311"/>
            <a:ext cx="7740650"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Tree>
    <p:extLst>
      <p:ext uri="{BB962C8B-B14F-4D97-AF65-F5344CB8AC3E}">
        <p14:creationId xmlns:p14="http://schemas.microsoft.com/office/powerpoint/2010/main" val="64356465"/>
      </p:ext>
    </p:extLst>
  </p:cSld>
  <p:clrMapOvr>
    <a:masterClrMapping/>
  </p:clrMapOvr>
  <p:transition>
    <p:fade/>
  </p:transition>
  <p:hf sldNum="0" hdr="0" ftr="0" dt="0"/>
  <p:extLst>
    <p:ext uri="{DCECCB84-F9BA-43D5-87BE-67443E8EF086}">
      <p15:sldGuideLst xmlns:p15="http://schemas.microsoft.com/office/powerpoint/2012/main">
        <p15:guide id="1" pos="1731" userDrawn="1">
          <p15:clr>
            <a:srgbClr val="FBAE40"/>
          </p15:clr>
        </p15:guide>
        <p15:guide id="2" pos="2275" userDrawn="1">
          <p15:clr>
            <a:srgbClr val="FBAE40"/>
          </p15:clr>
        </p15:guide>
        <p15:guide id="3" pos="715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genda 6 row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28E4E78-90D4-CD64-9EF9-FF5CC07F12F2}"/>
              </a:ext>
            </a:extLst>
          </p:cNvPr>
          <p:cNvGrpSpPr/>
          <p:nvPr userDrawn="1"/>
        </p:nvGrpSpPr>
        <p:grpSpPr>
          <a:xfrm>
            <a:off x="-3595732" y="-1402784"/>
            <a:ext cx="17951812" cy="9228524"/>
            <a:chOff x="-3595732" y="-1402784"/>
            <a:chExt cx="17951812" cy="9228524"/>
          </a:xfrm>
        </p:grpSpPr>
        <p:sp>
          <p:nvSpPr>
            <p:cNvPr id="5" name="Speech Bubble: Rectangle 4">
              <a:extLst>
                <a:ext uri="{FF2B5EF4-FFF2-40B4-BE49-F238E27FC236}">
                  <a16:creationId xmlns:a16="http://schemas.microsoft.com/office/drawing/2014/main" id="{ED063CE6-EF1D-6EF4-7949-339FE22760BB}"/>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6" name="Speech Bubble: Rectangle 5">
              <a:extLst>
                <a:ext uri="{FF2B5EF4-FFF2-40B4-BE49-F238E27FC236}">
                  <a16:creationId xmlns:a16="http://schemas.microsoft.com/office/drawing/2014/main" id="{F6011876-18BC-EA91-4268-457C2918EE93}"/>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7" name="Speech Bubble: Rectangle 6">
              <a:extLst>
                <a:ext uri="{FF2B5EF4-FFF2-40B4-BE49-F238E27FC236}">
                  <a16:creationId xmlns:a16="http://schemas.microsoft.com/office/drawing/2014/main" id="{D963F24B-08C5-B7EC-B82A-67EF2B484714}"/>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8" name="Speech Bubble: Rectangle 7">
              <a:extLst>
                <a:ext uri="{FF2B5EF4-FFF2-40B4-BE49-F238E27FC236}">
                  <a16:creationId xmlns:a16="http://schemas.microsoft.com/office/drawing/2014/main" id="{0C2D3E20-998C-0F25-DEC1-87710460DD24}"/>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ltLang="zh-CN" dirty="0"/>
              <a:t>Heading/</a:t>
            </a:r>
            <a:r>
              <a:rPr lang="zh-CN" altLang="en-US" dirty="0"/>
              <a:t>标题</a:t>
            </a:r>
            <a:br>
              <a:rPr lang="en-US" altLang="zh-CN" dirty="0"/>
            </a:br>
            <a:r>
              <a:rPr lang="en-US" altLang="zh-CN" dirty="0"/>
              <a:t>6</a:t>
            </a:r>
            <a:r>
              <a:rPr lang="zh-CN" altLang="en-US" dirty="0"/>
              <a:t>行模板</a:t>
            </a:r>
            <a:endParaRPr lang="en-US" dirty="0"/>
          </a:p>
        </p:txBody>
      </p:sp>
      <p:grpSp>
        <p:nvGrpSpPr>
          <p:cNvPr id="25" name="Group 24">
            <a:extLst>
              <a:ext uri="{FF2B5EF4-FFF2-40B4-BE49-F238E27FC236}">
                <a16:creationId xmlns:a16="http://schemas.microsoft.com/office/drawing/2014/main" id="{D01D4F47-56AD-4658-D047-3E45D730BA59}"/>
              </a:ext>
            </a:extLst>
          </p:cNvPr>
          <p:cNvGrpSpPr/>
          <p:nvPr userDrawn="1"/>
        </p:nvGrpSpPr>
        <p:grpSpPr>
          <a:xfrm>
            <a:off x="0" y="4639338"/>
            <a:ext cx="8763722" cy="2653782"/>
            <a:chOff x="0" y="4639338"/>
            <a:chExt cx="8763722" cy="2653782"/>
          </a:xfrm>
        </p:grpSpPr>
        <p:grpSp>
          <p:nvGrpSpPr>
            <p:cNvPr id="26" name="Group 25">
              <a:extLst>
                <a:ext uri="{FF2B5EF4-FFF2-40B4-BE49-F238E27FC236}">
                  <a16:creationId xmlns:a16="http://schemas.microsoft.com/office/drawing/2014/main" id="{765F28F7-3638-14D3-FC73-2C8F9908AD5B}"/>
                </a:ext>
              </a:extLst>
            </p:cNvPr>
            <p:cNvGrpSpPr/>
            <p:nvPr userDrawn="1"/>
          </p:nvGrpSpPr>
          <p:grpSpPr>
            <a:xfrm>
              <a:off x="0" y="4684841"/>
              <a:ext cx="8763722" cy="2608279"/>
              <a:chOff x="0" y="4684841"/>
              <a:chExt cx="8763722" cy="2608279"/>
            </a:xfrm>
          </p:grpSpPr>
          <p:grpSp>
            <p:nvGrpSpPr>
              <p:cNvPr id="28" name="Group 27">
                <a:extLst>
                  <a:ext uri="{FF2B5EF4-FFF2-40B4-BE49-F238E27FC236}">
                    <a16:creationId xmlns:a16="http://schemas.microsoft.com/office/drawing/2014/main" id="{163AA90D-3AA0-E76F-013B-86526272EDE7}"/>
                  </a:ext>
                </a:extLst>
              </p:cNvPr>
              <p:cNvGrpSpPr/>
              <p:nvPr userDrawn="1"/>
            </p:nvGrpSpPr>
            <p:grpSpPr>
              <a:xfrm>
                <a:off x="0" y="4699001"/>
                <a:ext cx="8763722" cy="2594119"/>
                <a:chOff x="0" y="4699001"/>
                <a:chExt cx="8763722" cy="2594119"/>
              </a:xfrm>
            </p:grpSpPr>
            <p:pic>
              <p:nvPicPr>
                <p:cNvPr id="32" name="Picture 31">
                  <a:extLst>
                    <a:ext uri="{FF2B5EF4-FFF2-40B4-BE49-F238E27FC236}">
                      <a16:creationId xmlns:a16="http://schemas.microsoft.com/office/drawing/2014/main" id="{5AEFB22A-587D-0B80-F30F-551FA938C2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39140" y="5052907"/>
                  <a:ext cx="521723" cy="354163"/>
                </a:xfrm>
                <a:prstGeom prst="rect">
                  <a:avLst/>
                </a:prstGeom>
              </p:spPr>
            </p:pic>
            <p:pic>
              <p:nvPicPr>
                <p:cNvPr id="33" name="sh" descr="A picture containing orange, dessert&#10;&#10;Description automatically generated">
                  <a:extLst>
                    <a:ext uri="{FF2B5EF4-FFF2-40B4-BE49-F238E27FC236}">
                      <a16:creationId xmlns:a16="http://schemas.microsoft.com/office/drawing/2014/main" id="{DAA68D9C-332A-3DB7-308B-C5E2E9D28C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4699001"/>
                  <a:ext cx="1325701" cy="2158999"/>
                </a:xfrm>
                <a:prstGeom prst="rect">
                  <a:avLst/>
                </a:prstGeom>
              </p:spPr>
            </p:pic>
            <p:sp>
              <p:nvSpPr>
                <p:cNvPr id="34" name="TextBox 33">
                  <a:extLst>
                    <a:ext uri="{FF2B5EF4-FFF2-40B4-BE49-F238E27FC236}">
                      <a16:creationId xmlns:a16="http://schemas.microsoft.com/office/drawing/2014/main" id="{4DC9B471-FF6F-7A23-FACE-C53139A305C3}"/>
                    </a:ext>
                  </a:extLst>
                </p:cNvPr>
                <p:cNvSpPr txBox="1">
                  <a:spLocks/>
                </p:cNvSpPr>
                <p:nvPr userDrawn="1"/>
              </p:nvSpPr>
              <p:spPr>
                <a:xfrm>
                  <a:off x="2200001" y="607432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35" name="dotnet bot">
                  <a:extLst>
                    <a:ext uri="{FF2B5EF4-FFF2-40B4-BE49-F238E27FC236}">
                      <a16:creationId xmlns:a16="http://schemas.microsoft.com/office/drawing/2014/main" id="{E82BA6CF-3E95-5FA4-E1B5-32380E303C2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862690" y="5020721"/>
                  <a:ext cx="829708" cy="937638"/>
                </a:xfrm>
                <a:prstGeom prst="rect">
                  <a:avLst/>
                </a:prstGeom>
              </p:spPr>
            </p:pic>
          </p:grpSp>
          <p:pic>
            <p:nvPicPr>
              <p:cNvPr id="29" name="Picture 28" descr="A picture containing text&#10;&#10;Description automatically generated">
                <a:extLst>
                  <a:ext uri="{FF2B5EF4-FFF2-40B4-BE49-F238E27FC236}">
                    <a16:creationId xmlns:a16="http://schemas.microsoft.com/office/drawing/2014/main" id="{3866EF5C-EF34-06FE-C3A8-669D8F91B62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33689" y="6262165"/>
                <a:ext cx="277508" cy="258501"/>
              </a:xfrm>
              <a:prstGeom prst="rect">
                <a:avLst/>
              </a:prstGeom>
            </p:spPr>
          </p:pic>
          <p:pic>
            <p:nvPicPr>
              <p:cNvPr id="30" name="Picture 29">
                <a:extLst>
                  <a:ext uri="{FF2B5EF4-FFF2-40B4-BE49-F238E27FC236}">
                    <a16:creationId xmlns:a16="http://schemas.microsoft.com/office/drawing/2014/main" id="{EB288CA7-7465-D76F-83FE-8998D3416CF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20628056">
                <a:off x="325862" y="4684841"/>
                <a:ext cx="185159" cy="229244"/>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BEFBE257-77F2-1568-B68B-AE0148E580F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3815" y="5821865"/>
                <a:ext cx="140887" cy="130153"/>
              </a:xfrm>
              <a:prstGeom prst="rect">
                <a:avLst/>
              </a:prstGeom>
            </p:spPr>
          </p:pic>
        </p:grpSp>
        <p:pic>
          <p:nvPicPr>
            <p:cNvPr id="27" name="Picture 26" descr="A screenshot of a video game&#10;&#10;Description automatically generated with medium confidence">
              <a:extLst>
                <a:ext uri="{FF2B5EF4-FFF2-40B4-BE49-F238E27FC236}">
                  <a16:creationId xmlns:a16="http://schemas.microsoft.com/office/drawing/2014/main" id="{6B8E658F-B245-CB62-F7FC-E09E4F34EC7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8599" y="4639338"/>
              <a:ext cx="786002" cy="229480"/>
            </a:xfrm>
            <a:prstGeom prst="rect">
              <a:avLst/>
            </a:prstGeom>
          </p:spPr>
        </p:pic>
      </p:grpSp>
      <p:sp>
        <p:nvSpPr>
          <p:cNvPr id="36" name="Text Placeholder 43">
            <a:extLst>
              <a:ext uri="{FF2B5EF4-FFF2-40B4-BE49-F238E27FC236}">
                <a16:creationId xmlns:a16="http://schemas.microsoft.com/office/drawing/2014/main" id="{CA550848-15C0-296F-DB1E-D8211B2E2BF3}"/>
              </a:ext>
            </a:extLst>
          </p:cNvPr>
          <p:cNvSpPr>
            <a:spLocks noGrp="1"/>
          </p:cNvSpPr>
          <p:nvPr>
            <p:ph type="body" sz="quarter" idx="23" hasCustomPrompt="1"/>
          </p:nvPr>
        </p:nvSpPr>
        <p:spPr>
          <a:xfrm>
            <a:off x="3611564" y="567428"/>
            <a:ext cx="7740650"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37" name="Text Placeholder 43">
            <a:extLst>
              <a:ext uri="{FF2B5EF4-FFF2-40B4-BE49-F238E27FC236}">
                <a16:creationId xmlns:a16="http://schemas.microsoft.com/office/drawing/2014/main" id="{9C1CC788-F552-9874-0B05-FE694FFFAF3F}"/>
              </a:ext>
            </a:extLst>
          </p:cNvPr>
          <p:cNvSpPr>
            <a:spLocks noGrp="1"/>
          </p:cNvSpPr>
          <p:nvPr>
            <p:ph type="body" sz="quarter" idx="31" hasCustomPrompt="1"/>
          </p:nvPr>
        </p:nvSpPr>
        <p:spPr>
          <a:xfrm>
            <a:off x="3605889" y="1576635"/>
            <a:ext cx="7746325"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38" name="Text Placeholder 43">
            <a:extLst>
              <a:ext uri="{FF2B5EF4-FFF2-40B4-BE49-F238E27FC236}">
                <a16:creationId xmlns:a16="http://schemas.microsoft.com/office/drawing/2014/main" id="{55EFD041-B5CE-D8DD-F77B-53B81CAD0F68}"/>
              </a:ext>
            </a:extLst>
          </p:cNvPr>
          <p:cNvSpPr>
            <a:spLocks noGrp="1"/>
          </p:cNvSpPr>
          <p:nvPr>
            <p:ph type="body" sz="quarter" idx="32" hasCustomPrompt="1"/>
          </p:nvPr>
        </p:nvSpPr>
        <p:spPr>
          <a:xfrm>
            <a:off x="3605889" y="2585842"/>
            <a:ext cx="7746325"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39" name="Text Placeholder 43">
            <a:extLst>
              <a:ext uri="{FF2B5EF4-FFF2-40B4-BE49-F238E27FC236}">
                <a16:creationId xmlns:a16="http://schemas.microsoft.com/office/drawing/2014/main" id="{33C934F7-2376-EE14-AEBC-36D60845D3AA}"/>
              </a:ext>
            </a:extLst>
          </p:cNvPr>
          <p:cNvSpPr>
            <a:spLocks noGrp="1"/>
          </p:cNvSpPr>
          <p:nvPr>
            <p:ph type="body" sz="quarter" idx="33" hasCustomPrompt="1"/>
          </p:nvPr>
        </p:nvSpPr>
        <p:spPr>
          <a:xfrm>
            <a:off x="3605889" y="3595049"/>
            <a:ext cx="7746325"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0" name="Text Placeholder 43">
            <a:extLst>
              <a:ext uri="{FF2B5EF4-FFF2-40B4-BE49-F238E27FC236}">
                <a16:creationId xmlns:a16="http://schemas.microsoft.com/office/drawing/2014/main" id="{A7A82F2D-22D5-F066-508A-790A0EC1F081}"/>
              </a:ext>
            </a:extLst>
          </p:cNvPr>
          <p:cNvSpPr>
            <a:spLocks noGrp="1"/>
          </p:cNvSpPr>
          <p:nvPr>
            <p:ph type="body" sz="quarter" idx="34" hasCustomPrompt="1"/>
          </p:nvPr>
        </p:nvSpPr>
        <p:spPr>
          <a:xfrm>
            <a:off x="3605889" y="4604256"/>
            <a:ext cx="7746325"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1" name="Text Placeholder 43">
            <a:extLst>
              <a:ext uri="{FF2B5EF4-FFF2-40B4-BE49-F238E27FC236}">
                <a16:creationId xmlns:a16="http://schemas.microsoft.com/office/drawing/2014/main" id="{DDDAFFA8-E798-7BE9-7847-10EB4B6CB9FF}"/>
              </a:ext>
            </a:extLst>
          </p:cNvPr>
          <p:cNvSpPr>
            <a:spLocks noGrp="1"/>
          </p:cNvSpPr>
          <p:nvPr>
            <p:ph type="body" sz="quarter" idx="35" hasCustomPrompt="1"/>
          </p:nvPr>
        </p:nvSpPr>
        <p:spPr>
          <a:xfrm>
            <a:off x="3605890" y="5613464"/>
            <a:ext cx="7746324"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Tree>
    <p:extLst>
      <p:ext uri="{BB962C8B-B14F-4D97-AF65-F5344CB8AC3E}">
        <p14:creationId xmlns:p14="http://schemas.microsoft.com/office/powerpoint/2010/main" val="2249860639"/>
      </p:ext>
    </p:extLst>
  </p:cSld>
  <p:clrMapOvr>
    <a:masterClrMapping/>
  </p:clrMapOvr>
  <p:transition>
    <p:fade/>
  </p:transition>
  <p:hf sldNum="0" hdr="0" ftr="0" dt="0"/>
  <p:extLst>
    <p:ext uri="{DCECCB84-F9BA-43D5-87BE-67443E8EF086}">
      <p15:sldGuideLst xmlns:p15="http://schemas.microsoft.com/office/powerpoint/2012/main">
        <p15:guide id="1" pos="1731" userDrawn="1">
          <p15:clr>
            <a:srgbClr val="FBAE40"/>
          </p15:clr>
        </p15:guide>
        <p15:guide id="2" pos="2275" userDrawn="1">
          <p15:clr>
            <a:srgbClr val="FBAE40"/>
          </p15:clr>
        </p15:guide>
        <p15:guide id="3" pos="715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6D61ECF-F221-0940-B938-09DD0FEB58C6}"/>
              </a:ext>
            </a:extLst>
          </p:cNvPr>
          <p:cNvGrpSpPr/>
          <p:nvPr userDrawn="1"/>
        </p:nvGrpSpPr>
        <p:grpSpPr>
          <a:xfrm>
            <a:off x="-3595732" y="-1402784"/>
            <a:ext cx="17951812" cy="9228524"/>
            <a:chOff x="-3595732" y="-1402784"/>
            <a:chExt cx="17951812" cy="9228524"/>
          </a:xfrm>
        </p:grpSpPr>
        <p:sp>
          <p:nvSpPr>
            <p:cNvPr id="5" name="Speech Bubble: Rectangle 4">
              <a:extLst>
                <a:ext uri="{FF2B5EF4-FFF2-40B4-BE49-F238E27FC236}">
                  <a16:creationId xmlns:a16="http://schemas.microsoft.com/office/drawing/2014/main" id="{4091167D-D48C-0B1A-7EAE-28E21B3E62A4}"/>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6" name="Speech Bubble: Rectangle 5">
              <a:extLst>
                <a:ext uri="{FF2B5EF4-FFF2-40B4-BE49-F238E27FC236}">
                  <a16:creationId xmlns:a16="http://schemas.microsoft.com/office/drawing/2014/main" id="{9C7C7F30-6A45-2DDA-7559-563607F0C23D}"/>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7" name="Speech Bubble: Rectangle 6">
              <a:extLst>
                <a:ext uri="{FF2B5EF4-FFF2-40B4-BE49-F238E27FC236}">
                  <a16:creationId xmlns:a16="http://schemas.microsoft.com/office/drawing/2014/main" id="{A76E6316-807B-169F-6763-2E09D280B869}"/>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8" name="Speech Bubble: Rectangle 7">
              <a:extLst>
                <a:ext uri="{FF2B5EF4-FFF2-40B4-BE49-F238E27FC236}">
                  <a16:creationId xmlns:a16="http://schemas.microsoft.com/office/drawing/2014/main" id="{EE9D4C17-BE4D-84B5-5A1C-E7427F706C45}"/>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ltLang="zh-CN" dirty="0"/>
              <a:t>Heading/</a:t>
            </a:r>
            <a:r>
              <a:rPr lang="zh-CN" altLang="en-US" dirty="0"/>
              <a:t>标题</a:t>
            </a:r>
            <a:br>
              <a:rPr lang="en-US" altLang="zh-CN" dirty="0"/>
            </a:br>
            <a:r>
              <a:rPr lang="en-US" altLang="zh-CN" dirty="0"/>
              <a:t>8</a:t>
            </a:r>
            <a:r>
              <a:rPr lang="zh-CN" altLang="en-US" dirty="0"/>
              <a:t>行模板</a:t>
            </a:r>
            <a:endParaRPr lang="en-US" dirty="0"/>
          </a:p>
        </p:txBody>
      </p:sp>
      <p:grpSp>
        <p:nvGrpSpPr>
          <p:cNvPr id="21" name="Group 20">
            <a:extLst>
              <a:ext uri="{FF2B5EF4-FFF2-40B4-BE49-F238E27FC236}">
                <a16:creationId xmlns:a16="http://schemas.microsoft.com/office/drawing/2014/main" id="{E50F65D5-FF01-EB4B-39A0-9B4F9F445F9F}"/>
              </a:ext>
            </a:extLst>
          </p:cNvPr>
          <p:cNvGrpSpPr/>
          <p:nvPr userDrawn="1"/>
        </p:nvGrpSpPr>
        <p:grpSpPr>
          <a:xfrm>
            <a:off x="0" y="4639338"/>
            <a:ext cx="8763722" cy="2653782"/>
            <a:chOff x="0" y="4639338"/>
            <a:chExt cx="8763722" cy="2653782"/>
          </a:xfrm>
        </p:grpSpPr>
        <p:grpSp>
          <p:nvGrpSpPr>
            <p:cNvPr id="9" name="Group 8">
              <a:extLst>
                <a:ext uri="{FF2B5EF4-FFF2-40B4-BE49-F238E27FC236}">
                  <a16:creationId xmlns:a16="http://schemas.microsoft.com/office/drawing/2014/main" id="{4F275C87-8ADA-DE98-65A1-226B0F1F38F9}"/>
                </a:ext>
              </a:extLst>
            </p:cNvPr>
            <p:cNvGrpSpPr/>
            <p:nvPr userDrawn="1"/>
          </p:nvGrpSpPr>
          <p:grpSpPr>
            <a:xfrm>
              <a:off x="0" y="4684841"/>
              <a:ext cx="8763722" cy="2608279"/>
              <a:chOff x="0" y="4684841"/>
              <a:chExt cx="8763722" cy="2608279"/>
            </a:xfrm>
          </p:grpSpPr>
          <p:grpSp>
            <p:nvGrpSpPr>
              <p:cNvPr id="10" name="Group 9">
                <a:extLst>
                  <a:ext uri="{FF2B5EF4-FFF2-40B4-BE49-F238E27FC236}">
                    <a16:creationId xmlns:a16="http://schemas.microsoft.com/office/drawing/2014/main" id="{07828DD2-A340-7CB5-16F3-0F7DB4E6916C}"/>
                  </a:ext>
                </a:extLst>
              </p:cNvPr>
              <p:cNvGrpSpPr/>
              <p:nvPr userDrawn="1"/>
            </p:nvGrpSpPr>
            <p:grpSpPr>
              <a:xfrm>
                <a:off x="0" y="4699001"/>
                <a:ext cx="8763722" cy="2594119"/>
                <a:chOff x="0" y="4699001"/>
                <a:chExt cx="8763722" cy="2594119"/>
              </a:xfrm>
            </p:grpSpPr>
            <p:pic>
              <p:nvPicPr>
                <p:cNvPr id="15" name="Picture 14">
                  <a:extLst>
                    <a:ext uri="{FF2B5EF4-FFF2-40B4-BE49-F238E27FC236}">
                      <a16:creationId xmlns:a16="http://schemas.microsoft.com/office/drawing/2014/main" id="{7CC2778C-F276-C10C-1E9C-BCC10B9640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39140" y="5052907"/>
                  <a:ext cx="521723" cy="354163"/>
                </a:xfrm>
                <a:prstGeom prst="rect">
                  <a:avLst/>
                </a:prstGeom>
              </p:spPr>
            </p:pic>
            <p:pic>
              <p:nvPicPr>
                <p:cNvPr id="17" name="sh" descr="A picture containing orange, dessert&#10;&#10;Description automatically generated">
                  <a:extLst>
                    <a:ext uri="{FF2B5EF4-FFF2-40B4-BE49-F238E27FC236}">
                      <a16:creationId xmlns:a16="http://schemas.microsoft.com/office/drawing/2014/main" id="{D2B227C5-C852-4AD5-6B07-EE3C2A5D5B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4699001"/>
                  <a:ext cx="1325701" cy="2158999"/>
                </a:xfrm>
                <a:prstGeom prst="rect">
                  <a:avLst/>
                </a:prstGeom>
              </p:spPr>
            </p:pic>
            <p:sp>
              <p:nvSpPr>
                <p:cNvPr id="18" name="TextBox 17">
                  <a:extLst>
                    <a:ext uri="{FF2B5EF4-FFF2-40B4-BE49-F238E27FC236}">
                      <a16:creationId xmlns:a16="http://schemas.microsoft.com/office/drawing/2014/main" id="{7A025624-1748-EF11-2956-9BD40F3F6B0A}"/>
                    </a:ext>
                  </a:extLst>
                </p:cNvPr>
                <p:cNvSpPr txBox="1">
                  <a:spLocks/>
                </p:cNvSpPr>
                <p:nvPr userDrawn="1"/>
              </p:nvSpPr>
              <p:spPr>
                <a:xfrm>
                  <a:off x="2200001" y="607432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16" name="dotnet bot">
                  <a:extLst>
                    <a:ext uri="{FF2B5EF4-FFF2-40B4-BE49-F238E27FC236}">
                      <a16:creationId xmlns:a16="http://schemas.microsoft.com/office/drawing/2014/main" id="{161F22AB-8DAA-2003-6D07-1BFEEC4257FE}"/>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862690" y="5020721"/>
                  <a:ext cx="829708" cy="937638"/>
                </a:xfrm>
                <a:prstGeom prst="rect">
                  <a:avLst/>
                </a:prstGeom>
              </p:spPr>
            </p:pic>
          </p:grpSp>
          <p:pic>
            <p:nvPicPr>
              <p:cNvPr id="12" name="Picture 11" descr="A picture containing text&#10;&#10;Description automatically generated">
                <a:extLst>
                  <a:ext uri="{FF2B5EF4-FFF2-40B4-BE49-F238E27FC236}">
                    <a16:creationId xmlns:a16="http://schemas.microsoft.com/office/drawing/2014/main" id="{19352736-5EC5-C8CC-A3A9-DD02D6E9136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33689" y="6262165"/>
                <a:ext cx="277508" cy="258501"/>
              </a:xfrm>
              <a:prstGeom prst="rect">
                <a:avLst/>
              </a:prstGeom>
            </p:spPr>
          </p:pic>
          <p:pic>
            <p:nvPicPr>
              <p:cNvPr id="13" name="Picture 12">
                <a:extLst>
                  <a:ext uri="{FF2B5EF4-FFF2-40B4-BE49-F238E27FC236}">
                    <a16:creationId xmlns:a16="http://schemas.microsoft.com/office/drawing/2014/main" id="{950FD0D7-D77A-35C2-4DFA-3840749864E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20628056">
                <a:off x="325862" y="4684841"/>
                <a:ext cx="185159" cy="229244"/>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B426530B-ADB8-9FAC-132C-4A99165A39F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3815" y="5821865"/>
                <a:ext cx="140887" cy="130153"/>
              </a:xfrm>
              <a:prstGeom prst="rect">
                <a:avLst/>
              </a:prstGeom>
            </p:spPr>
          </p:pic>
        </p:grpSp>
        <p:pic>
          <p:nvPicPr>
            <p:cNvPr id="20" name="Picture 19" descr="A screenshot of a video game&#10;&#10;Description automatically generated with medium confidence">
              <a:extLst>
                <a:ext uri="{FF2B5EF4-FFF2-40B4-BE49-F238E27FC236}">
                  <a16:creationId xmlns:a16="http://schemas.microsoft.com/office/drawing/2014/main" id="{057DEF07-7228-5C2F-596F-17D8AC38C9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8599" y="4639338"/>
              <a:ext cx="786002" cy="229480"/>
            </a:xfrm>
            <a:prstGeom prst="rect">
              <a:avLst/>
            </a:prstGeom>
          </p:spPr>
        </p:pic>
      </p:grpSp>
      <p:sp>
        <p:nvSpPr>
          <p:cNvPr id="22" name="Text Placeholder 43">
            <a:extLst>
              <a:ext uri="{FF2B5EF4-FFF2-40B4-BE49-F238E27FC236}">
                <a16:creationId xmlns:a16="http://schemas.microsoft.com/office/drawing/2014/main" id="{CAD71303-4294-4347-FC82-B0641ADBD0D7}"/>
              </a:ext>
            </a:extLst>
          </p:cNvPr>
          <p:cNvSpPr>
            <a:spLocks noGrp="1"/>
          </p:cNvSpPr>
          <p:nvPr>
            <p:ph type="body" sz="quarter" idx="23" hasCustomPrompt="1"/>
          </p:nvPr>
        </p:nvSpPr>
        <p:spPr>
          <a:xfrm>
            <a:off x="3611563" y="546097"/>
            <a:ext cx="7740651"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2" name="Text Placeholder 43">
            <a:extLst>
              <a:ext uri="{FF2B5EF4-FFF2-40B4-BE49-F238E27FC236}">
                <a16:creationId xmlns:a16="http://schemas.microsoft.com/office/drawing/2014/main" id="{5890CFF7-B0C6-D8A4-D146-0B542DCE4114}"/>
              </a:ext>
            </a:extLst>
          </p:cNvPr>
          <p:cNvSpPr>
            <a:spLocks noGrp="1"/>
          </p:cNvSpPr>
          <p:nvPr>
            <p:ph type="body" sz="quarter" idx="24" hasCustomPrompt="1"/>
          </p:nvPr>
        </p:nvSpPr>
        <p:spPr>
          <a:xfrm>
            <a:off x="3611564" y="1308122"/>
            <a:ext cx="7740650"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3" name="Text Placeholder 43">
            <a:extLst>
              <a:ext uri="{FF2B5EF4-FFF2-40B4-BE49-F238E27FC236}">
                <a16:creationId xmlns:a16="http://schemas.microsoft.com/office/drawing/2014/main" id="{2ECB34AA-4620-4F95-EFF5-717F2695B1A6}"/>
              </a:ext>
            </a:extLst>
          </p:cNvPr>
          <p:cNvSpPr>
            <a:spLocks noGrp="1"/>
          </p:cNvSpPr>
          <p:nvPr>
            <p:ph type="body" sz="quarter" idx="25" hasCustomPrompt="1"/>
          </p:nvPr>
        </p:nvSpPr>
        <p:spPr>
          <a:xfrm>
            <a:off x="3611564" y="2070147"/>
            <a:ext cx="7740650"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4" name="Text Placeholder 43">
            <a:extLst>
              <a:ext uri="{FF2B5EF4-FFF2-40B4-BE49-F238E27FC236}">
                <a16:creationId xmlns:a16="http://schemas.microsoft.com/office/drawing/2014/main" id="{575B1DE1-2642-2479-23B0-36ECD94842E2}"/>
              </a:ext>
            </a:extLst>
          </p:cNvPr>
          <p:cNvSpPr>
            <a:spLocks noGrp="1"/>
          </p:cNvSpPr>
          <p:nvPr>
            <p:ph type="body" sz="quarter" idx="26" hasCustomPrompt="1"/>
          </p:nvPr>
        </p:nvSpPr>
        <p:spPr>
          <a:xfrm>
            <a:off x="3611563" y="2832172"/>
            <a:ext cx="7740651"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5" name="Text Placeholder 43">
            <a:extLst>
              <a:ext uri="{FF2B5EF4-FFF2-40B4-BE49-F238E27FC236}">
                <a16:creationId xmlns:a16="http://schemas.microsoft.com/office/drawing/2014/main" id="{0A3CD495-D80A-D997-3A72-85E06AC9C7BE}"/>
              </a:ext>
            </a:extLst>
          </p:cNvPr>
          <p:cNvSpPr>
            <a:spLocks noGrp="1"/>
          </p:cNvSpPr>
          <p:nvPr>
            <p:ph type="body" sz="quarter" idx="27" hasCustomPrompt="1"/>
          </p:nvPr>
        </p:nvSpPr>
        <p:spPr>
          <a:xfrm>
            <a:off x="3611563" y="3594197"/>
            <a:ext cx="7740651"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6" name="Text Placeholder 43">
            <a:extLst>
              <a:ext uri="{FF2B5EF4-FFF2-40B4-BE49-F238E27FC236}">
                <a16:creationId xmlns:a16="http://schemas.microsoft.com/office/drawing/2014/main" id="{780BA951-0BE0-532C-F3F6-DD0FE8F9FA2B}"/>
              </a:ext>
            </a:extLst>
          </p:cNvPr>
          <p:cNvSpPr>
            <a:spLocks noGrp="1"/>
          </p:cNvSpPr>
          <p:nvPr>
            <p:ph type="body" sz="quarter" idx="28" hasCustomPrompt="1"/>
          </p:nvPr>
        </p:nvSpPr>
        <p:spPr>
          <a:xfrm>
            <a:off x="3611564" y="4356222"/>
            <a:ext cx="7740650"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7" name="Text Placeholder 43">
            <a:extLst>
              <a:ext uri="{FF2B5EF4-FFF2-40B4-BE49-F238E27FC236}">
                <a16:creationId xmlns:a16="http://schemas.microsoft.com/office/drawing/2014/main" id="{D3B56A8D-ABFA-836B-6114-F3D00F6E6543}"/>
              </a:ext>
            </a:extLst>
          </p:cNvPr>
          <p:cNvSpPr>
            <a:spLocks noGrp="1"/>
          </p:cNvSpPr>
          <p:nvPr>
            <p:ph type="body" sz="quarter" idx="29" hasCustomPrompt="1"/>
          </p:nvPr>
        </p:nvSpPr>
        <p:spPr>
          <a:xfrm>
            <a:off x="3611564" y="5118247"/>
            <a:ext cx="7740650"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8" name="Text Placeholder 43">
            <a:extLst>
              <a:ext uri="{FF2B5EF4-FFF2-40B4-BE49-F238E27FC236}">
                <a16:creationId xmlns:a16="http://schemas.microsoft.com/office/drawing/2014/main" id="{664D1367-50AD-915F-88F1-0BF1382777FE}"/>
              </a:ext>
            </a:extLst>
          </p:cNvPr>
          <p:cNvSpPr>
            <a:spLocks noGrp="1"/>
          </p:cNvSpPr>
          <p:nvPr>
            <p:ph type="body" sz="quarter" idx="30" hasCustomPrompt="1"/>
          </p:nvPr>
        </p:nvSpPr>
        <p:spPr>
          <a:xfrm>
            <a:off x="3611564" y="5880270"/>
            <a:ext cx="7740650"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Tree>
    <p:extLst>
      <p:ext uri="{BB962C8B-B14F-4D97-AF65-F5344CB8AC3E}">
        <p14:creationId xmlns:p14="http://schemas.microsoft.com/office/powerpoint/2010/main" val="3627037794"/>
      </p:ext>
    </p:extLst>
  </p:cSld>
  <p:clrMapOvr>
    <a:masterClrMapping/>
  </p:clrMapOvr>
  <p:transition>
    <p:fade/>
  </p:transition>
  <p:hf sldNum="0" hdr="0" ftr="0" dt="0"/>
  <p:extLst>
    <p:ext uri="{DCECCB84-F9BA-43D5-87BE-67443E8EF086}">
      <p15:sldGuideLst xmlns:p15="http://schemas.microsoft.com/office/powerpoint/2012/main">
        <p15:guide id="1" pos="1731" userDrawn="1">
          <p15:clr>
            <a:srgbClr val="FBAE40"/>
          </p15:clr>
        </p15:guide>
        <p15:guide id="2" pos="2275" userDrawn="1">
          <p15:clr>
            <a:srgbClr val="FBAE40"/>
          </p15:clr>
        </p15:guide>
        <p15:guide id="3" pos="715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203A89A-7846-5828-A749-28A2099A7DC6}"/>
              </a:ext>
            </a:extLst>
          </p:cNvPr>
          <p:cNvGrpSpPr/>
          <p:nvPr userDrawn="1"/>
        </p:nvGrpSpPr>
        <p:grpSpPr>
          <a:xfrm>
            <a:off x="-3595732" y="-1402784"/>
            <a:ext cx="17951812" cy="9228524"/>
            <a:chOff x="-3595732" y="-1402784"/>
            <a:chExt cx="17951812" cy="9228524"/>
          </a:xfrm>
        </p:grpSpPr>
        <p:sp>
          <p:nvSpPr>
            <p:cNvPr id="5" name="Speech Bubble: Rectangle 4">
              <a:extLst>
                <a:ext uri="{FF2B5EF4-FFF2-40B4-BE49-F238E27FC236}">
                  <a16:creationId xmlns:a16="http://schemas.microsoft.com/office/drawing/2014/main" id="{2100F399-7017-399D-53B8-9766E889C6E5}"/>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2" name="Speech Bubble: Rectangle 11">
              <a:extLst>
                <a:ext uri="{FF2B5EF4-FFF2-40B4-BE49-F238E27FC236}">
                  <a16:creationId xmlns:a16="http://schemas.microsoft.com/office/drawing/2014/main" id="{38DCE95C-A2BA-5270-BF3D-EB92C0F7EDE1}"/>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3" name="Speech Bubble: Rectangle 12">
              <a:extLst>
                <a:ext uri="{FF2B5EF4-FFF2-40B4-BE49-F238E27FC236}">
                  <a16:creationId xmlns:a16="http://schemas.microsoft.com/office/drawing/2014/main" id="{358A591A-6A7F-3207-E3D7-7005EEB9D458}"/>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4" name="Speech Bubble: Rectangle 13">
              <a:extLst>
                <a:ext uri="{FF2B5EF4-FFF2-40B4-BE49-F238E27FC236}">
                  <a16:creationId xmlns:a16="http://schemas.microsoft.com/office/drawing/2014/main" id="{2A7265C3-9DD6-D793-F5AF-BD933C0100C5}"/>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ltLang="zh-CN" dirty="0"/>
              <a:t>Heading/</a:t>
            </a:r>
            <a:r>
              <a:rPr lang="zh-CN" altLang="en-US" dirty="0"/>
              <a:t>标题</a:t>
            </a:r>
            <a:br>
              <a:rPr lang="en-US" altLang="zh-CN" dirty="0"/>
            </a:br>
            <a:r>
              <a:rPr lang="en-US" altLang="zh-CN" dirty="0"/>
              <a:t>8</a:t>
            </a:r>
            <a:r>
              <a:rPr lang="zh-CN" altLang="en-US" dirty="0"/>
              <a:t>行</a:t>
            </a:r>
            <a:r>
              <a:rPr lang="en-US" altLang="zh-CN" dirty="0"/>
              <a:t>2</a:t>
            </a:r>
            <a:r>
              <a:rPr lang="zh-CN" altLang="en-US" dirty="0"/>
              <a:t>列模板</a:t>
            </a:r>
            <a:endParaRPr lang="en-US" dirty="0"/>
          </a:p>
        </p:txBody>
      </p:sp>
      <p:grpSp>
        <p:nvGrpSpPr>
          <p:cNvPr id="15" name="Group 14">
            <a:extLst>
              <a:ext uri="{FF2B5EF4-FFF2-40B4-BE49-F238E27FC236}">
                <a16:creationId xmlns:a16="http://schemas.microsoft.com/office/drawing/2014/main" id="{EDD50B60-662D-E294-3A42-CE5A4B70CCE6}"/>
              </a:ext>
            </a:extLst>
          </p:cNvPr>
          <p:cNvGrpSpPr/>
          <p:nvPr userDrawn="1"/>
        </p:nvGrpSpPr>
        <p:grpSpPr>
          <a:xfrm>
            <a:off x="0" y="4639338"/>
            <a:ext cx="8763722" cy="2653782"/>
            <a:chOff x="0" y="4639338"/>
            <a:chExt cx="8763722" cy="2653782"/>
          </a:xfrm>
        </p:grpSpPr>
        <p:grpSp>
          <p:nvGrpSpPr>
            <p:cNvPr id="16" name="Group 15">
              <a:extLst>
                <a:ext uri="{FF2B5EF4-FFF2-40B4-BE49-F238E27FC236}">
                  <a16:creationId xmlns:a16="http://schemas.microsoft.com/office/drawing/2014/main" id="{DA44D1BE-2F61-FC2A-2D7B-16A560B5D9F6}"/>
                </a:ext>
              </a:extLst>
            </p:cNvPr>
            <p:cNvGrpSpPr/>
            <p:nvPr userDrawn="1"/>
          </p:nvGrpSpPr>
          <p:grpSpPr>
            <a:xfrm>
              <a:off x="0" y="4684841"/>
              <a:ext cx="8763722" cy="2608279"/>
              <a:chOff x="0" y="4684841"/>
              <a:chExt cx="8763722" cy="2608279"/>
            </a:xfrm>
          </p:grpSpPr>
          <p:grpSp>
            <p:nvGrpSpPr>
              <p:cNvPr id="18" name="Group 17">
                <a:extLst>
                  <a:ext uri="{FF2B5EF4-FFF2-40B4-BE49-F238E27FC236}">
                    <a16:creationId xmlns:a16="http://schemas.microsoft.com/office/drawing/2014/main" id="{E7D7C550-E93C-DA0F-8570-C0633B3D98CE}"/>
                  </a:ext>
                </a:extLst>
              </p:cNvPr>
              <p:cNvGrpSpPr/>
              <p:nvPr userDrawn="1"/>
            </p:nvGrpSpPr>
            <p:grpSpPr>
              <a:xfrm>
                <a:off x="0" y="4699001"/>
                <a:ext cx="8763722" cy="2594119"/>
                <a:chOff x="0" y="4699001"/>
                <a:chExt cx="8763722" cy="2594119"/>
              </a:xfrm>
            </p:grpSpPr>
            <p:pic>
              <p:nvPicPr>
                <p:cNvPr id="30" name="Picture 29">
                  <a:extLst>
                    <a:ext uri="{FF2B5EF4-FFF2-40B4-BE49-F238E27FC236}">
                      <a16:creationId xmlns:a16="http://schemas.microsoft.com/office/drawing/2014/main" id="{F349CDDE-A68A-0DF1-0C35-0C3425DA62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39140" y="5052907"/>
                  <a:ext cx="521723" cy="354163"/>
                </a:xfrm>
                <a:prstGeom prst="rect">
                  <a:avLst/>
                </a:prstGeom>
              </p:spPr>
            </p:pic>
            <p:pic>
              <p:nvPicPr>
                <p:cNvPr id="31" name="sh" descr="A picture containing orange, dessert&#10;&#10;Description automatically generated">
                  <a:extLst>
                    <a:ext uri="{FF2B5EF4-FFF2-40B4-BE49-F238E27FC236}">
                      <a16:creationId xmlns:a16="http://schemas.microsoft.com/office/drawing/2014/main" id="{E2F2CF94-902A-EC46-D701-588680C7FC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4699001"/>
                  <a:ext cx="1325701" cy="2158999"/>
                </a:xfrm>
                <a:prstGeom prst="rect">
                  <a:avLst/>
                </a:prstGeom>
              </p:spPr>
            </p:pic>
            <p:sp>
              <p:nvSpPr>
                <p:cNvPr id="32" name="TextBox 31">
                  <a:extLst>
                    <a:ext uri="{FF2B5EF4-FFF2-40B4-BE49-F238E27FC236}">
                      <a16:creationId xmlns:a16="http://schemas.microsoft.com/office/drawing/2014/main" id="{9716F031-FEFC-87EA-CB94-AC648361F0D6}"/>
                    </a:ext>
                  </a:extLst>
                </p:cNvPr>
                <p:cNvSpPr txBox="1">
                  <a:spLocks/>
                </p:cNvSpPr>
                <p:nvPr userDrawn="1"/>
              </p:nvSpPr>
              <p:spPr>
                <a:xfrm>
                  <a:off x="2200001" y="607432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33" name="dotnet bot">
                  <a:extLst>
                    <a:ext uri="{FF2B5EF4-FFF2-40B4-BE49-F238E27FC236}">
                      <a16:creationId xmlns:a16="http://schemas.microsoft.com/office/drawing/2014/main" id="{B8C90ABD-9D50-33DB-9753-6B22F570C0A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862690" y="5020721"/>
                  <a:ext cx="829708" cy="937638"/>
                </a:xfrm>
                <a:prstGeom prst="rect">
                  <a:avLst/>
                </a:prstGeom>
              </p:spPr>
            </p:pic>
          </p:grpSp>
          <p:pic>
            <p:nvPicPr>
              <p:cNvPr id="19" name="Picture 18" descr="A picture containing text&#10;&#10;Description automatically generated">
                <a:extLst>
                  <a:ext uri="{FF2B5EF4-FFF2-40B4-BE49-F238E27FC236}">
                    <a16:creationId xmlns:a16="http://schemas.microsoft.com/office/drawing/2014/main" id="{D0C13EE5-6D05-AFAC-C9D9-0849E6DE9F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33689" y="6262165"/>
                <a:ext cx="277508" cy="258501"/>
              </a:xfrm>
              <a:prstGeom prst="rect">
                <a:avLst/>
              </a:prstGeom>
            </p:spPr>
          </p:pic>
          <p:pic>
            <p:nvPicPr>
              <p:cNvPr id="20" name="Picture 19">
                <a:extLst>
                  <a:ext uri="{FF2B5EF4-FFF2-40B4-BE49-F238E27FC236}">
                    <a16:creationId xmlns:a16="http://schemas.microsoft.com/office/drawing/2014/main" id="{1CA99866-5FC3-DDBC-E4C4-5980FEBD3FE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20628056">
                <a:off x="325862" y="4684841"/>
                <a:ext cx="185159" cy="229244"/>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DC640D4D-AA04-DF6C-D56A-99072EB3E63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3815" y="5821865"/>
                <a:ext cx="140887" cy="130153"/>
              </a:xfrm>
              <a:prstGeom prst="rect">
                <a:avLst/>
              </a:prstGeom>
            </p:spPr>
          </p:pic>
        </p:grpSp>
        <p:pic>
          <p:nvPicPr>
            <p:cNvPr id="17" name="Picture 16" descr="A screenshot of a video game&#10;&#10;Description automatically generated with medium confidence">
              <a:extLst>
                <a:ext uri="{FF2B5EF4-FFF2-40B4-BE49-F238E27FC236}">
                  <a16:creationId xmlns:a16="http://schemas.microsoft.com/office/drawing/2014/main" id="{B36384CD-A909-0F5C-ACB2-7EB1004E2AB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8599" y="4639338"/>
              <a:ext cx="786002" cy="229480"/>
            </a:xfrm>
            <a:prstGeom prst="rect">
              <a:avLst/>
            </a:prstGeom>
          </p:spPr>
        </p:pic>
      </p:grpSp>
      <p:sp>
        <p:nvSpPr>
          <p:cNvPr id="34" name="Text Placeholder 43">
            <a:extLst>
              <a:ext uri="{FF2B5EF4-FFF2-40B4-BE49-F238E27FC236}">
                <a16:creationId xmlns:a16="http://schemas.microsoft.com/office/drawing/2014/main" id="{A248CA6F-ADF3-48E3-8350-9E646FA2CB00}"/>
              </a:ext>
            </a:extLst>
          </p:cNvPr>
          <p:cNvSpPr>
            <a:spLocks noGrp="1"/>
          </p:cNvSpPr>
          <p:nvPr>
            <p:ph type="body" sz="quarter" idx="41" hasCustomPrompt="1"/>
          </p:nvPr>
        </p:nvSpPr>
        <p:spPr>
          <a:xfrm>
            <a:off x="3611563" y="549275"/>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2" name="Text Placeholder 43">
            <a:extLst>
              <a:ext uri="{FF2B5EF4-FFF2-40B4-BE49-F238E27FC236}">
                <a16:creationId xmlns:a16="http://schemas.microsoft.com/office/drawing/2014/main" id="{09F03D79-BBBA-D334-C634-3F16CA22E4F9}"/>
              </a:ext>
            </a:extLst>
          </p:cNvPr>
          <p:cNvSpPr>
            <a:spLocks noGrp="1"/>
          </p:cNvSpPr>
          <p:nvPr>
            <p:ph type="body" sz="quarter" idx="42" hasCustomPrompt="1"/>
          </p:nvPr>
        </p:nvSpPr>
        <p:spPr>
          <a:xfrm>
            <a:off x="3611563" y="1280886"/>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3" name="Text Placeholder 43">
            <a:extLst>
              <a:ext uri="{FF2B5EF4-FFF2-40B4-BE49-F238E27FC236}">
                <a16:creationId xmlns:a16="http://schemas.microsoft.com/office/drawing/2014/main" id="{71D1BE66-2DA1-6B64-8D4A-D7402E0BC127}"/>
              </a:ext>
            </a:extLst>
          </p:cNvPr>
          <p:cNvSpPr>
            <a:spLocks noGrp="1"/>
          </p:cNvSpPr>
          <p:nvPr>
            <p:ph type="body" sz="quarter" idx="43" hasCustomPrompt="1"/>
          </p:nvPr>
        </p:nvSpPr>
        <p:spPr>
          <a:xfrm>
            <a:off x="3611563" y="2012497"/>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4" name="Text Placeholder 43">
            <a:extLst>
              <a:ext uri="{FF2B5EF4-FFF2-40B4-BE49-F238E27FC236}">
                <a16:creationId xmlns:a16="http://schemas.microsoft.com/office/drawing/2014/main" id="{3C927BAD-04CA-CFBF-9EEB-FC2392B5C445}"/>
              </a:ext>
            </a:extLst>
          </p:cNvPr>
          <p:cNvSpPr>
            <a:spLocks noGrp="1"/>
          </p:cNvSpPr>
          <p:nvPr>
            <p:ph type="body" sz="quarter" idx="44" hasCustomPrompt="1"/>
          </p:nvPr>
        </p:nvSpPr>
        <p:spPr>
          <a:xfrm>
            <a:off x="3611563" y="2744108"/>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5" name="Text Placeholder 43">
            <a:extLst>
              <a:ext uri="{FF2B5EF4-FFF2-40B4-BE49-F238E27FC236}">
                <a16:creationId xmlns:a16="http://schemas.microsoft.com/office/drawing/2014/main" id="{A9C02478-ECCC-984D-D932-461DD8DEDA9B}"/>
              </a:ext>
            </a:extLst>
          </p:cNvPr>
          <p:cNvSpPr>
            <a:spLocks noGrp="1"/>
          </p:cNvSpPr>
          <p:nvPr>
            <p:ph type="body" sz="quarter" idx="45" hasCustomPrompt="1"/>
          </p:nvPr>
        </p:nvSpPr>
        <p:spPr>
          <a:xfrm>
            <a:off x="3611563" y="3475719"/>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6" name="Text Placeholder 43">
            <a:extLst>
              <a:ext uri="{FF2B5EF4-FFF2-40B4-BE49-F238E27FC236}">
                <a16:creationId xmlns:a16="http://schemas.microsoft.com/office/drawing/2014/main" id="{DFF98CCB-B492-484B-DA88-F784EF32D95A}"/>
              </a:ext>
            </a:extLst>
          </p:cNvPr>
          <p:cNvSpPr>
            <a:spLocks noGrp="1"/>
          </p:cNvSpPr>
          <p:nvPr>
            <p:ph type="body" sz="quarter" idx="46" hasCustomPrompt="1"/>
          </p:nvPr>
        </p:nvSpPr>
        <p:spPr>
          <a:xfrm>
            <a:off x="3611563" y="4207330"/>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7" name="Text Placeholder 43">
            <a:extLst>
              <a:ext uri="{FF2B5EF4-FFF2-40B4-BE49-F238E27FC236}">
                <a16:creationId xmlns:a16="http://schemas.microsoft.com/office/drawing/2014/main" id="{AAD0C631-74A3-3A14-19C6-1EDE6C4E436B}"/>
              </a:ext>
            </a:extLst>
          </p:cNvPr>
          <p:cNvSpPr>
            <a:spLocks noGrp="1"/>
          </p:cNvSpPr>
          <p:nvPr>
            <p:ph type="body" sz="quarter" idx="47" hasCustomPrompt="1"/>
          </p:nvPr>
        </p:nvSpPr>
        <p:spPr>
          <a:xfrm>
            <a:off x="3611563" y="4938941"/>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8" name="Text Placeholder 43">
            <a:extLst>
              <a:ext uri="{FF2B5EF4-FFF2-40B4-BE49-F238E27FC236}">
                <a16:creationId xmlns:a16="http://schemas.microsoft.com/office/drawing/2014/main" id="{1E256EF5-A381-3B33-60F2-52B41B734B28}"/>
              </a:ext>
            </a:extLst>
          </p:cNvPr>
          <p:cNvSpPr>
            <a:spLocks noGrp="1"/>
          </p:cNvSpPr>
          <p:nvPr>
            <p:ph type="body" sz="quarter" idx="48" hasCustomPrompt="1"/>
          </p:nvPr>
        </p:nvSpPr>
        <p:spPr>
          <a:xfrm>
            <a:off x="3611563" y="5670550"/>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9" name="Text Placeholder 43">
            <a:extLst>
              <a:ext uri="{FF2B5EF4-FFF2-40B4-BE49-F238E27FC236}">
                <a16:creationId xmlns:a16="http://schemas.microsoft.com/office/drawing/2014/main" id="{1B821DF8-9D6B-F38C-E632-A62EDB3C6761}"/>
              </a:ext>
            </a:extLst>
          </p:cNvPr>
          <p:cNvSpPr>
            <a:spLocks noGrp="1"/>
          </p:cNvSpPr>
          <p:nvPr>
            <p:ph type="body" sz="quarter" idx="49" hasCustomPrompt="1"/>
          </p:nvPr>
        </p:nvSpPr>
        <p:spPr>
          <a:xfrm>
            <a:off x="8021640" y="549275"/>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0" name="Text Placeholder 43">
            <a:extLst>
              <a:ext uri="{FF2B5EF4-FFF2-40B4-BE49-F238E27FC236}">
                <a16:creationId xmlns:a16="http://schemas.microsoft.com/office/drawing/2014/main" id="{61AF837F-E7BB-420A-2B3B-8181BC59061D}"/>
              </a:ext>
            </a:extLst>
          </p:cNvPr>
          <p:cNvSpPr>
            <a:spLocks noGrp="1"/>
          </p:cNvSpPr>
          <p:nvPr>
            <p:ph type="body" sz="quarter" idx="50" hasCustomPrompt="1"/>
          </p:nvPr>
        </p:nvSpPr>
        <p:spPr>
          <a:xfrm>
            <a:off x="8021640" y="1280886"/>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1" name="Text Placeholder 43">
            <a:extLst>
              <a:ext uri="{FF2B5EF4-FFF2-40B4-BE49-F238E27FC236}">
                <a16:creationId xmlns:a16="http://schemas.microsoft.com/office/drawing/2014/main" id="{F5A48442-92F0-D8B5-CEBF-1B0B3E252119}"/>
              </a:ext>
            </a:extLst>
          </p:cNvPr>
          <p:cNvSpPr>
            <a:spLocks noGrp="1"/>
          </p:cNvSpPr>
          <p:nvPr>
            <p:ph type="body" sz="quarter" idx="51" hasCustomPrompt="1"/>
          </p:nvPr>
        </p:nvSpPr>
        <p:spPr>
          <a:xfrm>
            <a:off x="8021640" y="2012497"/>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2" name="Text Placeholder 43">
            <a:extLst>
              <a:ext uri="{FF2B5EF4-FFF2-40B4-BE49-F238E27FC236}">
                <a16:creationId xmlns:a16="http://schemas.microsoft.com/office/drawing/2014/main" id="{B108A72E-8B3C-6114-54A6-71F8C310E376}"/>
              </a:ext>
            </a:extLst>
          </p:cNvPr>
          <p:cNvSpPr>
            <a:spLocks noGrp="1"/>
          </p:cNvSpPr>
          <p:nvPr>
            <p:ph type="body" sz="quarter" idx="52" hasCustomPrompt="1"/>
          </p:nvPr>
        </p:nvSpPr>
        <p:spPr>
          <a:xfrm>
            <a:off x="8021640" y="2744108"/>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3" name="Text Placeholder 43">
            <a:extLst>
              <a:ext uri="{FF2B5EF4-FFF2-40B4-BE49-F238E27FC236}">
                <a16:creationId xmlns:a16="http://schemas.microsoft.com/office/drawing/2014/main" id="{242DC6D7-D0F3-96DA-B7CD-4FB400646C92}"/>
              </a:ext>
            </a:extLst>
          </p:cNvPr>
          <p:cNvSpPr>
            <a:spLocks noGrp="1"/>
          </p:cNvSpPr>
          <p:nvPr>
            <p:ph type="body" sz="quarter" idx="53" hasCustomPrompt="1"/>
          </p:nvPr>
        </p:nvSpPr>
        <p:spPr>
          <a:xfrm>
            <a:off x="8021640" y="3475719"/>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4" name="Text Placeholder 43">
            <a:extLst>
              <a:ext uri="{FF2B5EF4-FFF2-40B4-BE49-F238E27FC236}">
                <a16:creationId xmlns:a16="http://schemas.microsoft.com/office/drawing/2014/main" id="{B9DAB407-586F-0C75-5D54-076933373107}"/>
              </a:ext>
            </a:extLst>
          </p:cNvPr>
          <p:cNvSpPr>
            <a:spLocks noGrp="1"/>
          </p:cNvSpPr>
          <p:nvPr>
            <p:ph type="body" sz="quarter" idx="54" hasCustomPrompt="1"/>
          </p:nvPr>
        </p:nvSpPr>
        <p:spPr>
          <a:xfrm>
            <a:off x="8021640" y="4207330"/>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5" name="Text Placeholder 43">
            <a:extLst>
              <a:ext uri="{FF2B5EF4-FFF2-40B4-BE49-F238E27FC236}">
                <a16:creationId xmlns:a16="http://schemas.microsoft.com/office/drawing/2014/main" id="{161500E1-EFCB-2F68-0F01-E31F228BF40B}"/>
              </a:ext>
            </a:extLst>
          </p:cNvPr>
          <p:cNvSpPr>
            <a:spLocks noGrp="1"/>
          </p:cNvSpPr>
          <p:nvPr>
            <p:ph type="body" sz="quarter" idx="55" hasCustomPrompt="1"/>
          </p:nvPr>
        </p:nvSpPr>
        <p:spPr>
          <a:xfrm>
            <a:off x="8021640" y="4938941"/>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6" name="Text Placeholder 43">
            <a:extLst>
              <a:ext uri="{FF2B5EF4-FFF2-40B4-BE49-F238E27FC236}">
                <a16:creationId xmlns:a16="http://schemas.microsoft.com/office/drawing/2014/main" id="{4B69346D-5B80-0398-E9F6-32174C0E79F8}"/>
              </a:ext>
            </a:extLst>
          </p:cNvPr>
          <p:cNvSpPr>
            <a:spLocks noGrp="1"/>
          </p:cNvSpPr>
          <p:nvPr>
            <p:ph type="body" sz="quarter" idx="56" hasCustomPrompt="1"/>
          </p:nvPr>
        </p:nvSpPr>
        <p:spPr>
          <a:xfrm>
            <a:off x="8021640" y="5670550"/>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Tree>
    <p:extLst>
      <p:ext uri="{BB962C8B-B14F-4D97-AF65-F5344CB8AC3E}">
        <p14:creationId xmlns:p14="http://schemas.microsoft.com/office/powerpoint/2010/main" val="1192478668"/>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275" userDrawn="1">
          <p15:clr>
            <a:srgbClr val="FBAE40"/>
          </p15:clr>
        </p15:guide>
        <p15:guide id="3" pos="715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9838F55-BCF9-A268-2D86-E7E494DB1DB4}"/>
              </a:ext>
            </a:extLst>
          </p:cNvPr>
          <p:cNvGrpSpPr/>
          <p:nvPr userDrawn="1"/>
        </p:nvGrpSpPr>
        <p:grpSpPr>
          <a:xfrm>
            <a:off x="9840913" y="445135"/>
            <a:ext cx="2351086" cy="6412864"/>
            <a:chOff x="9840913" y="445135"/>
            <a:chExt cx="2351086" cy="6412864"/>
          </a:xfrm>
        </p:grpSpPr>
        <p:grpSp>
          <p:nvGrpSpPr>
            <p:cNvPr id="10" name="Group 9">
              <a:extLst>
                <a:ext uri="{FF2B5EF4-FFF2-40B4-BE49-F238E27FC236}">
                  <a16:creationId xmlns:a16="http://schemas.microsoft.com/office/drawing/2014/main" id="{E8260211-28A1-72B5-2BA9-1795E1730A58}"/>
                </a:ext>
              </a:extLst>
            </p:cNvPr>
            <p:cNvGrpSpPr/>
            <p:nvPr userDrawn="1"/>
          </p:nvGrpSpPr>
          <p:grpSpPr>
            <a:xfrm>
              <a:off x="9840913" y="445135"/>
              <a:ext cx="2351086" cy="6412864"/>
              <a:chOff x="9840913" y="445135"/>
              <a:chExt cx="2351086" cy="6412864"/>
            </a:xfrm>
          </p:grpSpPr>
          <p:pic>
            <p:nvPicPr>
              <p:cNvPr id="16" name="Picture 15">
                <a:extLst>
                  <a:ext uri="{FF2B5EF4-FFF2-40B4-BE49-F238E27FC236}">
                    <a16:creationId xmlns:a16="http://schemas.microsoft.com/office/drawing/2014/main" id="{7F752E6C-53BC-09B5-AF62-FEF2EA9765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17" name="dotnet bot">
                <a:extLst>
                  <a:ext uri="{FF2B5EF4-FFF2-40B4-BE49-F238E27FC236}">
                    <a16:creationId xmlns:a16="http://schemas.microsoft.com/office/drawing/2014/main" id="{3C0C2DF0-459B-C831-9857-2A28643365B7}"/>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18" name="sh" descr="A picture containing orange, dessert&#10;&#10;Description automatically generated" hidden="1">
                <a:extLst>
                  <a:ext uri="{FF2B5EF4-FFF2-40B4-BE49-F238E27FC236}">
                    <a16:creationId xmlns:a16="http://schemas.microsoft.com/office/drawing/2014/main" id="{2811E3E6-4224-BF01-F537-570F3D2740D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1" name="fly" descr="A picture containing text&#10;&#10;Description automatically generated">
              <a:extLst>
                <a:ext uri="{FF2B5EF4-FFF2-40B4-BE49-F238E27FC236}">
                  <a16:creationId xmlns:a16="http://schemas.microsoft.com/office/drawing/2014/main" id="{9E4B04AE-3E17-8192-8DEE-C64F735DC22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5F9EBD6-63E2-30AD-F273-3D3C7BB6489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4" name="Picture 13">
              <a:extLst>
                <a:ext uri="{FF2B5EF4-FFF2-40B4-BE49-F238E27FC236}">
                  <a16:creationId xmlns:a16="http://schemas.microsoft.com/office/drawing/2014/main" id="{5F7824CE-C26C-787C-3E49-57C55A41182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88260FED-C4F6-C8CB-D053-E579E076A2A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rmAutofit/>
          </a:bodyPr>
          <a:lstStyle>
            <a:lvl1pPr>
              <a:defRPr lang="en-US" sz="3600" spc="-49" baseline="0" dirty="0">
                <a:solidFill>
                  <a:schemeClr val="bg1"/>
                </a:solidFill>
              </a:defRPr>
            </a:lvl1pPr>
          </a:lstStyle>
          <a:p>
            <a:pPr marL="0" lvl="0">
              <a:lnSpc>
                <a:spcPts val="5490"/>
              </a:lnSpc>
            </a:pPr>
            <a:r>
              <a:rPr lang="en-US" dirty="0"/>
              <a:t>Section title </a:t>
            </a:r>
            <a:r>
              <a:rPr lang="zh-CN" altLang="en-US" dirty="0"/>
              <a:t>章节标题</a:t>
            </a:r>
            <a:endParaRPr lang="en-US" dirty="0"/>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rgbClr val="5341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solidFill>
                  <a:schemeClr val="bg1"/>
                </a:solidFill>
              </a:defRPr>
            </a:lvl1pPr>
          </a:lstStyle>
          <a:p>
            <a:r>
              <a:rPr lang="en-US" altLang="zh-CN"/>
              <a:t>Click icon to add picture</a:t>
            </a:r>
            <a:endParaRPr lang="en-US" dirty="0"/>
          </a:p>
        </p:txBody>
      </p:sp>
    </p:spTree>
    <p:extLst>
      <p:ext uri="{BB962C8B-B14F-4D97-AF65-F5344CB8AC3E}">
        <p14:creationId xmlns:p14="http://schemas.microsoft.com/office/powerpoint/2010/main" val="2249741195"/>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631740-80E7-4C02-F07C-338E04917226}"/>
              </a:ext>
            </a:extLst>
          </p:cNvPr>
          <p:cNvGrpSpPr/>
          <p:nvPr userDrawn="1"/>
        </p:nvGrpSpPr>
        <p:grpSpPr>
          <a:xfrm>
            <a:off x="-3595732" y="-1402784"/>
            <a:ext cx="17951812" cy="9228524"/>
            <a:chOff x="-3595732" y="-1402784"/>
            <a:chExt cx="17951812" cy="9228524"/>
          </a:xfrm>
        </p:grpSpPr>
        <p:sp>
          <p:nvSpPr>
            <p:cNvPr id="4" name="Speech Bubble: Rectangle 3">
              <a:extLst>
                <a:ext uri="{FF2B5EF4-FFF2-40B4-BE49-F238E27FC236}">
                  <a16:creationId xmlns:a16="http://schemas.microsoft.com/office/drawing/2014/main" id="{CC7C4E43-B5FA-D044-11A3-0A8AA8FDE2DE}"/>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6" name="Speech Bubble: Rectangle 5">
              <a:extLst>
                <a:ext uri="{FF2B5EF4-FFF2-40B4-BE49-F238E27FC236}">
                  <a16:creationId xmlns:a16="http://schemas.microsoft.com/office/drawing/2014/main" id="{716BB305-3C85-1CA0-EA4B-7C7BFE0B5D57}"/>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7" name="Speech Bubble: Rectangle 6">
              <a:extLst>
                <a:ext uri="{FF2B5EF4-FFF2-40B4-BE49-F238E27FC236}">
                  <a16:creationId xmlns:a16="http://schemas.microsoft.com/office/drawing/2014/main" id="{FF2F5971-CA4E-04C9-F365-CCBFEF4BDC09}"/>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9" name="Speech Bubble: Rectangle 8">
              <a:extLst>
                <a:ext uri="{FF2B5EF4-FFF2-40B4-BE49-F238E27FC236}">
                  <a16:creationId xmlns:a16="http://schemas.microsoft.com/office/drawing/2014/main" id="{52A55D20-338B-9930-DEC4-E595EBC1D684}"/>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normAutofit/>
          </a:bodyPr>
          <a:lstStyle>
            <a:lvl1pPr>
              <a:defRPr/>
            </a:lvl1pPr>
          </a:lstStyle>
          <a:p>
            <a:r>
              <a:rPr lang="en-US" dirty="0"/>
              <a:t>Text layout three columns images and text</a:t>
            </a:r>
            <a:br>
              <a:rPr lang="en-US" dirty="0"/>
            </a:br>
            <a:r>
              <a:rPr lang="zh-CN" altLang="en-US" dirty="0"/>
              <a:t>文本布局三栏图像和文本</a:t>
            </a:r>
            <a:endParaRPr lang="en-US" dirty="0"/>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39155" y="1456896"/>
            <a:ext cx="3603442" cy="3100576"/>
          </a:xfrm>
          <a:prstGeom prst="rect">
            <a:avLst/>
          </a:prstGeom>
          <a:noFill/>
          <a:ln w="19050">
            <a:solidFill>
              <a:srgbClr val="D23A9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63781"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21450" y="1456896"/>
            <a:ext cx="3603442" cy="3100576"/>
          </a:xfrm>
          <a:prstGeom prst="rect">
            <a:avLst/>
          </a:prstGeom>
          <a:noFill/>
          <a:ln w="19050">
            <a:solidFill>
              <a:srgbClr val="D23A9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46076"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77407" y="1456896"/>
            <a:ext cx="3603442" cy="3100576"/>
          </a:xfrm>
          <a:prstGeom prst="rect">
            <a:avLst/>
          </a:prstGeom>
          <a:noFill/>
          <a:ln w="19050">
            <a:solidFill>
              <a:srgbClr val="D23A9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302033"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1" name="Text Placeholder 43">
            <a:extLst>
              <a:ext uri="{FF2B5EF4-FFF2-40B4-BE49-F238E27FC236}">
                <a16:creationId xmlns:a16="http://schemas.microsoft.com/office/drawing/2014/main" id="{A81C367D-8D52-74FA-81A3-94CFCFF53E41}"/>
              </a:ext>
            </a:extLst>
          </p:cNvPr>
          <p:cNvSpPr>
            <a:spLocks noGrp="1"/>
          </p:cNvSpPr>
          <p:nvPr>
            <p:ph type="body" sz="quarter" idx="48" hasCustomPrompt="1"/>
          </p:nvPr>
        </p:nvSpPr>
        <p:spPr>
          <a:xfrm>
            <a:off x="422876" y="4699288"/>
            <a:ext cx="3636000" cy="306612"/>
          </a:xfrm>
        </p:spPr>
        <p:txBody>
          <a:bodyPr anchor="ctr">
            <a:noAutofit/>
          </a:bodyPr>
          <a:lstStyle>
            <a:lvl1pPr>
              <a:defRPr sz="1800" b="1" i="0" baseline="0">
                <a:solidFill>
                  <a:srgbClr val="D23A9D"/>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Paragraph title </a:t>
            </a:r>
            <a:r>
              <a:rPr lang="zh-CN" altLang="en-US" dirty="0"/>
              <a:t>段落标题 </a:t>
            </a:r>
            <a:r>
              <a:rPr lang="en-US" altLang="zh-CN" dirty="0"/>
              <a:t>18</a:t>
            </a:r>
          </a:p>
        </p:txBody>
      </p:sp>
      <p:sp>
        <p:nvSpPr>
          <p:cNvPr id="12" name="Text Placeholder 43">
            <a:extLst>
              <a:ext uri="{FF2B5EF4-FFF2-40B4-BE49-F238E27FC236}">
                <a16:creationId xmlns:a16="http://schemas.microsoft.com/office/drawing/2014/main" id="{D483E091-7835-C84F-BDFA-4E2DFC86F326}"/>
              </a:ext>
            </a:extLst>
          </p:cNvPr>
          <p:cNvSpPr>
            <a:spLocks noGrp="1"/>
          </p:cNvSpPr>
          <p:nvPr>
            <p:ph type="body" sz="quarter" idx="49" hasCustomPrompt="1"/>
          </p:nvPr>
        </p:nvSpPr>
        <p:spPr>
          <a:xfrm>
            <a:off x="4305171" y="4699288"/>
            <a:ext cx="3636000" cy="306612"/>
          </a:xfrm>
        </p:spPr>
        <p:txBody>
          <a:bodyPr anchor="ctr">
            <a:noAutofit/>
          </a:bodyPr>
          <a:lstStyle>
            <a:lvl1pPr>
              <a:defRPr sz="1800" b="1" i="0" baseline="0">
                <a:solidFill>
                  <a:srgbClr val="D23A9D"/>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Paragraph title </a:t>
            </a:r>
            <a:r>
              <a:rPr lang="zh-CN" altLang="en-US" dirty="0"/>
              <a:t>段落标题 </a:t>
            </a:r>
            <a:r>
              <a:rPr lang="en-US" altLang="zh-CN" dirty="0"/>
              <a:t>18</a:t>
            </a:r>
          </a:p>
        </p:txBody>
      </p:sp>
      <p:sp>
        <p:nvSpPr>
          <p:cNvPr id="13" name="Text Placeholder 43">
            <a:extLst>
              <a:ext uri="{FF2B5EF4-FFF2-40B4-BE49-F238E27FC236}">
                <a16:creationId xmlns:a16="http://schemas.microsoft.com/office/drawing/2014/main" id="{C8B56849-6ABE-6EAB-78A5-319BA32158BA}"/>
              </a:ext>
            </a:extLst>
          </p:cNvPr>
          <p:cNvSpPr>
            <a:spLocks noGrp="1"/>
          </p:cNvSpPr>
          <p:nvPr>
            <p:ph type="body" sz="quarter" idx="50" hasCustomPrompt="1"/>
          </p:nvPr>
        </p:nvSpPr>
        <p:spPr>
          <a:xfrm>
            <a:off x="8161128" y="4699288"/>
            <a:ext cx="3636000" cy="306612"/>
          </a:xfrm>
        </p:spPr>
        <p:txBody>
          <a:bodyPr anchor="ctr">
            <a:noAutofit/>
          </a:bodyPr>
          <a:lstStyle>
            <a:lvl1pPr>
              <a:defRPr sz="1800" b="1" i="0" baseline="0">
                <a:solidFill>
                  <a:srgbClr val="D23A9D"/>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Paragraph title </a:t>
            </a:r>
            <a:r>
              <a:rPr lang="zh-CN" altLang="en-US" dirty="0"/>
              <a:t>段落标题 </a:t>
            </a:r>
            <a:r>
              <a:rPr lang="en-US" altLang="zh-CN" dirty="0"/>
              <a:t>18</a:t>
            </a:r>
          </a:p>
        </p:txBody>
      </p:sp>
      <p:sp>
        <p:nvSpPr>
          <p:cNvPr id="14" name="Text Placeholder 43">
            <a:extLst>
              <a:ext uri="{FF2B5EF4-FFF2-40B4-BE49-F238E27FC236}">
                <a16:creationId xmlns:a16="http://schemas.microsoft.com/office/drawing/2014/main" id="{78C6D333-344F-4BF4-1254-78498F2C2ED4}"/>
              </a:ext>
            </a:extLst>
          </p:cNvPr>
          <p:cNvSpPr>
            <a:spLocks noGrp="1"/>
          </p:cNvSpPr>
          <p:nvPr>
            <p:ph type="body" sz="quarter" idx="51" hasCustomPrompt="1"/>
          </p:nvPr>
        </p:nvSpPr>
        <p:spPr>
          <a:xfrm>
            <a:off x="422876" y="5124415"/>
            <a:ext cx="3636000" cy="1292259"/>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15" name="Text Placeholder 43">
            <a:extLst>
              <a:ext uri="{FF2B5EF4-FFF2-40B4-BE49-F238E27FC236}">
                <a16:creationId xmlns:a16="http://schemas.microsoft.com/office/drawing/2014/main" id="{77936005-7431-EB3B-2ECA-B78FC29DB8D1}"/>
              </a:ext>
            </a:extLst>
          </p:cNvPr>
          <p:cNvSpPr>
            <a:spLocks noGrp="1"/>
          </p:cNvSpPr>
          <p:nvPr>
            <p:ph type="body" sz="quarter" idx="52" hasCustomPrompt="1"/>
          </p:nvPr>
        </p:nvSpPr>
        <p:spPr>
          <a:xfrm>
            <a:off x="4292002" y="5124415"/>
            <a:ext cx="3636000" cy="1292259"/>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18" name="Text Placeholder 43">
            <a:extLst>
              <a:ext uri="{FF2B5EF4-FFF2-40B4-BE49-F238E27FC236}">
                <a16:creationId xmlns:a16="http://schemas.microsoft.com/office/drawing/2014/main" id="{734F1096-6F01-8E0E-820B-629B5FBDB165}"/>
              </a:ext>
            </a:extLst>
          </p:cNvPr>
          <p:cNvSpPr>
            <a:spLocks noGrp="1"/>
          </p:cNvSpPr>
          <p:nvPr>
            <p:ph type="body" sz="quarter" idx="53" hasCustomPrompt="1"/>
          </p:nvPr>
        </p:nvSpPr>
        <p:spPr>
          <a:xfrm>
            <a:off x="8161128" y="5124415"/>
            <a:ext cx="3636000" cy="1292259"/>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grpSp>
        <p:nvGrpSpPr>
          <p:cNvPr id="20" name="Group 19">
            <a:extLst>
              <a:ext uri="{FF2B5EF4-FFF2-40B4-BE49-F238E27FC236}">
                <a16:creationId xmlns:a16="http://schemas.microsoft.com/office/drawing/2014/main" id="{DCCC178B-8A76-9F66-6A73-90B865C52DD6}"/>
              </a:ext>
            </a:extLst>
          </p:cNvPr>
          <p:cNvGrpSpPr/>
          <p:nvPr userDrawn="1"/>
        </p:nvGrpSpPr>
        <p:grpSpPr>
          <a:xfrm>
            <a:off x="10326320" y="246110"/>
            <a:ext cx="1865679" cy="6611889"/>
            <a:chOff x="10326320" y="246110"/>
            <a:chExt cx="1865679" cy="6611889"/>
          </a:xfrm>
        </p:grpSpPr>
        <p:grpSp>
          <p:nvGrpSpPr>
            <p:cNvPr id="23" name="Group 22">
              <a:extLst>
                <a:ext uri="{FF2B5EF4-FFF2-40B4-BE49-F238E27FC236}">
                  <a16:creationId xmlns:a16="http://schemas.microsoft.com/office/drawing/2014/main" id="{B37F7058-59E8-9CC4-A4D1-5973E9B8D8F1}"/>
                </a:ext>
              </a:extLst>
            </p:cNvPr>
            <p:cNvGrpSpPr/>
            <p:nvPr userDrawn="1"/>
          </p:nvGrpSpPr>
          <p:grpSpPr>
            <a:xfrm>
              <a:off x="10326320" y="246110"/>
              <a:ext cx="1865679" cy="6611889"/>
              <a:chOff x="10326320" y="246110"/>
              <a:chExt cx="1865679" cy="6611889"/>
            </a:xfrm>
          </p:grpSpPr>
          <p:pic>
            <p:nvPicPr>
              <p:cNvPr id="28" name="Picture 27">
                <a:extLst>
                  <a:ext uri="{FF2B5EF4-FFF2-40B4-BE49-F238E27FC236}">
                    <a16:creationId xmlns:a16="http://schemas.microsoft.com/office/drawing/2014/main" id="{CED18A84-2E3A-D00C-D715-EE16459E1A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30" name="dotnet bot">
                <a:extLst>
                  <a:ext uri="{FF2B5EF4-FFF2-40B4-BE49-F238E27FC236}">
                    <a16:creationId xmlns:a16="http://schemas.microsoft.com/office/drawing/2014/main" id="{4ECAC551-08CE-F012-BF85-431F0661F88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34" name="sh" descr="A picture containing orange, dessert&#10;&#10;Description automatically generated" hidden="1">
                <a:extLst>
                  <a:ext uri="{FF2B5EF4-FFF2-40B4-BE49-F238E27FC236}">
                    <a16:creationId xmlns:a16="http://schemas.microsoft.com/office/drawing/2014/main" id="{6F5649E4-AA7E-873B-BE7A-1DC8248EE61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24" name="fly" descr="A picture containing text&#10;&#10;Description automatically generated">
              <a:extLst>
                <a:ext uri="{FF2B5EF4-FFF2-40B4-BE49-F238E27FC236}">
                  <a16:creationId xmlns:a16="http://schemas.microsoft.com/office/drawing/2014/main" id="{21DF159D-1093-97D7-DCAC-5BF4F5B69DA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D0724E6F-E747-F794-C8E9-ABA5711B967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26" name="Picture 25">
              <a:extLst>
                <a:ext uri="{FF2B5EF4-FFF2-40B4-BE49-F238E27FC236}">
                  <a16:creationId xmlns:a16="http://schemas.microsoft.com/office/drawing/2014/main" id="{E5BBA7B0-DB4F-48F8-822C-DA5B6A95DEF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2E699B1A-A34D-1F0C-323D-FE335A114FF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spTree>
    <p:extLst>
      <p:ext uri="{BB962C8B-B14F-4D97-AF65-F5344CB8AC3E}">
        <p14:creationId xmlns:p14="http://schemas.microsoft.com/office/powerpoint/2010/main" val="1829115527"/>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normAutofit/>
          </a:bodyPr>
          <a:lstStyle>
            <a:lvl1pPr>
              <a:defRPr>
                <a:solidFill>
                  <a:schemeClr val="bg1"/>
                </a:solidFill>
              </a:defRPr>
            </a:lvl1pPr>
          </a:lstStyle>
          <a:p>
            <a:r>
              <a:rPr lang="en-US" dirty="0"/>
              <a:t>Photo layout </a:t>
            </a:r>
            <a:r>
              <a:rPr lang="zh-CN" altLang="en-US" dirty="0"/>
              <a:t>图片布局</a:t>
            </a:r>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normAutofit/>
          </a:bodyPr>
          <a:lstStyle>
            <a:lvl1pPr marL="0" indent="0">
              <a:lnSpc>
                <a:spcPts val="2353"/>
              </a:lnSpc>
              <a:buNone/>
              <a:defRPr lang="en-US" sz="2000" kern="1200" spc="0" baseline="0" dirty="0">
                <a:solidFill>
                  <a:schemeClr val="bg1"/>
                </a:solidFill>
                <a:latin typeface="+mj-lt"/>
                <a:ea typeface="+mj-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a:t>
            </a:r>
            <a:r>
              <a:rPr lang="zh-CN" altLang="en-US" dirty="0"/>
              <a:t>副标题 </a:t>
            </a:r>
            <a:r>
              <a:rPr lang="en-US" dirty="0"/>
              <a:t>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 Placeholder 43">
            <a:extLst>
              <a:ext uri="{FF2B5EF4-FFF2-40B4-BE49-F238E27FC236}">
                <a16:creationId xmlns:a16="http://schemas.microsoft.com/office/drawing/2014/main" id="{2B5AEDBB-1A61-A877-AC3A-EBF6787A757E}"/>
              </a:ext>
            </a:extLst>
          </p:cNvPr>
          <p:cNvSpPr>
            <a:spLocks noGrp="1"/>
          </p:cNvSpPr>
          <p:nvPr>
            <p:ph type="body" sz="quarter" idx="51" hasCustomPrompt="1"/>
          </p:nvPr>
        </p:nvSpPr>
        <p:spPr>
          <a:xfrm>
            <a:off x="418643" y="2474101"/>
            <a:ext cx="5626099" cy="767005"/>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9" name="Text Placeholder 43">
            <a:extLst>
              <a:ext uri="{FF2B5EF4-FFF2-40B4-BE49-F238E27FC236}">
                <a16:creationId xmlns:a16="http://schemas.microsoft.com/office/drawing/2014/main" id="{11FAD254-0C2F-D001-5C89-06A09738CDCA}"/>
              </a:ext>
            </a:extLst>
          </p:cNvPr>
          <p:cNvSpPr>
            <a:spLocks noGrp="1"/>
          </p:cNvSpPr>
          <p:nvPr>
            <p:ph type="body" sz="quarter" idx="52" hasCustomPrompt="1"/>
          </p:nvPr>
        </p:nvSpPr>
        <p:spPr>
          <a:xfrm>
            <a:off x="419100" y="4065383"/>
            <a:ext cx="5626099" cy="767005"/>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11" name="Text Placeholder 43">
            <a:extLst>
              <a:ext uri="{FF2B5EF4-FFF2-40B4-BE49-F238E27FC236}">
                <a16:creationId xmlns:a16="http://schemas.microsoft.com/office/drawing/2014/main" id="{54BC7D94-D09E-58F1-C5BA-343DCD7E71B7}"/>
              </a:ext>
            </a:extLst>
          </p:cNvPr>
          <p:cNvSpPr>
            <a:spLocks noGrp="1"/>
          </p:cNvSpPr>
          <p:nvPr>
            <p:ph type="body" sz="quarter" idx="54" hasCustomPrompt="1"/>
          </p:nvPr>
        </p:nvSpPr>
        <p:spPr>
          <a:xfrm>
            <a:off x="418643" y="5656664"/>
            <a:ext cx="5626099" cy="767005"/>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13" name="Text Placeholder 12">
            <a:extLst>
              <a:ext uri="{FF2B5EF4-FFF2-40B4-BE49-F238E27FC236}">
                <a16:creationId xmlns:a16="http://schemas.microsoft.com/office/drawing/2014/main" id="{9E88F33B-F5EC-1A68-5027-ECADFF328AE9}"/>
              </a:ext>
            </a:extLst>
          </p:cNvPr>
          <p:cNvSpPr>
            <a:spLocks noGrp="1"/>
          </p:cNvSpPr>
          <p:nvPr>
            <p:ph type="body" sz="quarter" idx="55" hasCustomPrompt="1"/>
          </p:nvPr>
        </p:nvSpPr>
        <p:spPr>
          <a:xfrm>
            <a:off x="419100" y="2085296"/>
            <a:ext cx="5625642" cy="461665"/>
          </a:xfrm>
        </p:spPr>
        <p:txBody>
          <a:bodyPr anchor="ctr"/>
          <a:lstStyle>
            <a:lvl1pPr>
              <a:defRPr sz="1800" b="1" baseline="0">
                <a:solidFill>
                  <a:srgbClr val="D23A9D"/>
                </a:solidFill>
                <a:latin typeface="+mn-lt"/>
              </a:defRPr>
            </a:lvl1pPr>
          </a:lstStyle>
          <a:p>
            <a:pPr lvl="0"/>
            <a:r>
              <a:rPr lang="en-US" altLang="zh-CN" dirty="0"/>
              <a:t>Paragraph title </a:t>
            </a:r>
            <a:r>
              <a:rPr lang="zh-CN" altLang="en-US" dirty="0"/>
              <a:t>段落标题 </a:t>
            </a:r>
            <a:r>
              <a:rPr lang="en-US" altLang="zh-CN" dirty="0"/>
              <a:t>14/18</a:t>
            </a:r>
          </a:p>
        </p:txBody>
      </p:sp>
      <p:sp>
        <p:nvSpPr>
          <p:cNvPr id="14" name="Text Placeholder 12">
            <a:extLst>
              <a:ext uri="{FF2B5EF4-FFF2-40B4-BE49-F238E27FC236}">
                <a16:creationId xmlns:a16="http://schemas.microsoft.com/office/drawing/2014/main" id="{6658B3B1-CF4B-418E-8A45-9F2B0919499D}"/>
              </a:ext>
            </a:extLst>
          </p:cNvPr>
          <p:cNvSpPr>
            <a:spLocks noGrp="1"/>
          </p:cNvSpPr>
          <p:nvPr>
            <p:ph type="body" sz="quarter" idx="56" hasCustomPrompt="1"/>
          </p:nvPr>
        </p:nvSpPr>
        <p:spPr>
          <a:xfrm>
            <a:off x="419100" y="5263774"/>
            <a:ext cx="5625642" cy="461665"/>
          </a:xfrm>
        </p:spPr>
        <p:txBody>
          <a:bodyPr anchor="ctr"/>
          <a:lstStyle>
            <a:lvl1pPr>
              <a:defRPr sz="1800" b="1" baseline="0">
                <a:solidFill>
                  <a:srgbClr val="D23A9D"/>
                </a:solidFill>
                <a:latin typeface="+mn-lt"/>
              </a:defRPr>
            </a:lvl1pPr>
          </a:lstStyle>
          <a:p>
            <a:pPr lvl="0"/>
            <a:r>
              <a:rPr lang="en-US" altLang="zh-CN" dirty="0"/>
              <a:t>Paragraph title </a:t>
            </a:r>
            <a:r>
              <a:rPr lang="zh-CN" altLang="en-US" dirty="0"/>
              <a:t>段落标题 </a:t>
            </a:r>
            <a:r>
              <a:rPr lang="en-US" altLang="zh-CN" dirty="0"/>
              <a:t>14/18</a:t>
            </a:r>
          </a:p>
        </p:txBody>
      </p:sp>
      <p:sp>
        <p:nvSpPr>
          <p:cNvPr id="15" name="Text Placeholder 12">
            <a:extLst>
              <a:ext uri="{FF2B5EF4-FFF2-40B4-BE49-F238E27FC236}">
                <a16:creationId xmlns:a16="http://schemas.microsoft.com/office/drawing/2014/main" id="{E01966EE-9ED1-2F6B-BCC4-0F4B4F53C59E}"/>
              </a:ext>
            </a:extLst>
          </p:cNvPr>
          <p:cNvSpPr>
            <a:spLocks noGrp="1"/>
          </p:cNvSpPr>
          <p:nvPr>
            <p:ph type="body" sz="quarter" idx="57" hasCustomPrompt="1"/>
          </p:nvPr>
        </p:nvSpPr>
        <p:spPr>
          <a:xfrm>
            <a:off x="419100" y="3674535"/>
            <a:ext cx="5625642" cy="461665"/>
          </a:xfrm>
        </p:spPr>
        <p:txBody>
          <a:bodyPr anchor="ctr"/>
          <a:lstStyle>
            <a:lvl1pPr>
              <a:defRPr sz="1800" b="1" baseline="0">
                <a:solidFill>
                  <a:srgbClr val="D23A9D"/>
                </a:solidFill>
                <a:latin typeface="+mn-lt"/>
              </a:defRPr>
            </a:lvl1pPr>
          </a:lstStyle>
          <a:p>
            <a:pPr lvl="0"/>
            <a:r>
              <a:rPr lang="en-US" altLang="zh-CN" dirty="0"/>
              <a:t>Paragraph title </a:t>
            </a:r>
            <a:r>
              <a:rPr lang="zh-CN" altLang="en-US" dirty="0"/>
              <a:t>段落标题 </a:t>
            </a:r>
            <a:r>
              <a:rPr lang="en-US" altLang="zh-CN" dirty="0"/>
              <a:t>14/18</a:t>
            </a:r>
          </a:p>
        </p:txBody>
      </p:sp>
      <p:grpSp>
        <p:nvGrpSpPr>
          <p:cNvPr id="20" name="Group 19">
            <a:extLst>
              <a:ext uri="{FF2B5EF4-FFF2-40B4-BE49-F238E27FC236}">
                <a16:creationId xmlns:a16="http://schemas.microsoft.com/office/drawing/2014/main" id="{4A918E4F-6CD6-F239-19C8-AF2656E1C279}"/>
              </a:ext>
            </a:extLst>
          </p:cNvPr>
          <p:cNvGrpSpPr/>
          <p:nvPr userDrawn="1"/>
        </p:nvGrpSpPr>
        <p:grpSpPr>
          <a:xfrm>
            <a:off x="-3595732" y="-1402784"/>
            <a:ext cx="17951812" cy="9228524"/>
            <a:chOff x="-3595732" y="-1402784"/>
            <a:chExt cx="17951812" cy="9228524"/>
          </a:xfrm>
        </p:grpSpPr>
        <p:sp>
          <p:nvSpPr>
            <p:cNvPr id="21" name="Speech Bubble: Rectangle 20">
              <a:extLst>
                <a:ext uri="{FF2B5EF4-FFF2-40B4-BE49-F238E27FC236}">
                  <a16:creationId xmlns:a16="http://schemas.microsoft.com/office/drawing/2014/main" id="{2F0602B2-A4E0-C506-4296-9A5E5480AAA9}"/>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2" name="Speech Bubble: Rectangle 21">
              <a:extLst>
                <a:ext uri="{FF2B5EF4-FFF2-40B4-BE49-F238E27FC236}">
                  <a16:creationId xmlns:a16="http://schemas.microsoft.com/office/drawing/2014/main" id="{BFF3CA17-52CA-CD03-0E40-E927F7A2B647}"/>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3" name="Speech Bubble: Rectangle 22">
              <a:extLst>
                <a:ext uri="{FF2B5EF4-FFF2-40B4-BE49-F238E27FC236}">
                  <a16:creationId xmlns:a16="http://schemas.microsoft.com/office/drawing/2014/main" id="{1AB200E2-50B1-380E-9E74-89C9969B9E44}"/>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4" name="Speech Bubble: Rectangle 23">
              <a:extLst>
                <a:ext uri="{FF2B5EF4-FFF2-40B4-BE49-F238E27FC236}">
                  <a16:creationId xmlns:a16="http://schemas.microsoft.com/office/drawing/2014/main" id="{8AB30DEE-5ED8-F6CD-8A5E-8A2A91453D5F}"/>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164598231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normAutofit/>
          </a:bodyPr>
          <a:lstStyle>
            <a:lvl1pPr>
              <a:defRPr>
                <a:solidFill>
                  <a:schemeClr val="bg1"/>
                </a:solidFill>
              </a:defRPr>
            </a:lvl1pPr>
          </a:lstStyle>
          <a:p>
            <a:r>
              <a:rPr lang="en-US" altLang="zh-CN" dirty="0"/>
              <a:t>Photo layout </a:t>
            </a:r>
            <a:r>
              <a:rPr lang="zh-CN" altLang="en-US" dirty="0"/>
              <a:t>图片布局</a:t>
            </a:r>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normAutofit/>
          </a:bodyPr>
          <a:lstStyle>
            <a:lvl1pPr marL="0" indent="0">
              <a:lnSpc>
                <a:spcPct val="100000"/>
              </a:lnSpc>
              <a:buNone/>
              <a:defRPr lang="en-US" sz="2400" kern="1200" spc="0" baseline="0" dirty="0">
                <a:solidFill>
                  <a:schemeClr val="bg1"/>
                </a:solidFill>
                <a:latin typeface="+mj-lt"/>
                <a:ea typeface="+mj-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ltLang="zh-CN" dirty="0"/>
              <a:t>Subhead /</a:t>
            </a:r>
            <a:r>
              <a:rPr lang="zh-CN" altLang="en-US" dirty="0"/>
              <a:t>副标题 </a:t>
            </a:r>
            <a:r>
              <a:rPr lang="en-US" altLang="zh-CN" dirty="0"/>
              <a:t>20/24.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 Placeholder 43">
            <a:extLst>
              <a:ext uri="{FF2B5EF4-FFF2-40B4-BE49-F238E27FC236}">
                <a16:creationId xmlns:a16="http://schemas.microsoft.com/office/drawing/2014/main" id="{5FFE32B5-FAA7-D95A-FDE8-93EA39AE3335}"/>
              </a:ext>
            </a:extLst>
          </p:cNvPr>
          <p:cNvSpPr>
            <a:spLocks noGrp="1"/>
          </p:cNvSpPr>
          <p:nvPr>
            <p:ph type="body" sz="quarter" idx="51" hasCustomPrompt="1"/>
          </p:nvPr>
        </p:nvSpPr>
        <p:spPr>
          <a:xfrm>
            <a:off x="418645" y="2286950"/>
            <a:ext cx="5579310" cy="74509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 name="Text Placeholder 43">
            <a:extLst>
              <a:ext uri="{FF2B5EF4-FFF2-40B4-BE49-F238E27FC236}">
                <a16:creationId xmlns:a16="http://schemas.microsoft.com/office/drawing/2014/main" id="{538F957C-4AC5-8CF8-DC3A-D78BC0552491}"/>
              </a:ext>
            </a:extLst>
          </p:cNvPr>
          <p:cNvSpPr>
            <a:spLocks noGrp="1"/>
          </p:cNvSpPr>
          <p:nvPr>
            <p:ph type="body" sz="quarter" idx="52" hasCustomPrompt="1"/>
          </p:nvPr>
        </p:nvSpPr>
        <p:spPr>
          <a:xfrm>
            <a:off x="418644" y="3300371"/>
            <a:ext cx="5579310" cy="74509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7" name="Text Placeholder 43">
            <a:extLst>
              <a:ext uri="{FF2B5EF4-FFF2-40B4-BE49-F238E27FC236}">
                <a16:creationId xmlns:a16="http://schemas.microsoft.com/office/drawing/2014/main" id="{9898573C-A264-37FE-583A-917D7DAF24C4}"/>
              </a:ext>
            </a:extLst>
          </p:cNvPr>
          <p:cNvSpPr>
            <a:spLocks noGrp="1"/>
          </p:cNvSpPr>
          <p:nvPr>
            <p:ph type="body" sz="quarter" idx="53" hasCustomPrompt="1"/>
          </p:nvPr>
        </p:nvSpPr>
        <p:spPr>
          <a:xfrm>
            <a:off x="418644" y="4313792"/>
            <a:ext cx="5579310" cy="74509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8" name="Text Placeholder 43">
            <a:extLst>
              <a:ext uri="{FF2B5EF4-FFF2-40B4-BE49-F238E27FC236}">
                <a16:creationId xmlns:a16="http://schemas.microsoft.com/office/drawing/2014/main" id="{DBDF59A1-6DC1-FE68-2B5B-F284E05B542B}"/>
              </a:ext>
            </a:extLst>
          </p:cNvPr>
          <p:cNvSpPr>
            <a:spLocks noGrp="1"/>
          </p:cNvSpPr>
          <p:nvPr>
            <p:ph type="body" sz="quarter" idx="54" hasCustomPrompt="1"/>
          </p:nvPr>
        </p:nvSpPr>
        <p:spPr>
          <a:xfrm>
            <a:off x="418644" y="5327212"/>
            <a:ext cx="5579310" cy="74509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grpSp>
        <p:nvGrpSpPr>
          <p:cNvPr id="27" name="Group 26">
            <a:extLst>
              <a:ext uri="{FF2B5EF4-FFF2-40B4-BE49-F238E27FC236}">
                <a16:creationId xmlns:a16="http://schemas.microsoft.com/office/drawing/2014/main" id="{9FE20D54-80F9-AAE3-CB7A-1C0AF9C96B55}"/>
              </a:ext>
            </a:extLst>
          </p:cNvPr>
          <p:cNvGrpSpPr/>
          <p:nvPr userDrawn="1"/>
        </p:nvGrpSpPr>
        <p:grpSpPr>
          <a:xfrm>
            <a:off x="10326320" y="246110"/>
            <a:ext cx="1865679" cy="6611889"/>
            <a:chOff x="10326320" y="246110"/>
            <a:chExt cx="1865679" cy="6611889"/>
          </a:xfrm>
        </p:grpSpPr>
        <p:grpSp>
          <p:nvGrpSpPr>
            <p:cNvPr id="28" name="Group 27">
              <a:extLst>
                <a:ext uri="{FF2B5EF4-FFF2-40B4-BE49-F238E27FC236}">
                  <a16:creationId xmlns:a16="http://schemas.microsoft.com/office/drawing/2014/main" id="{92776D4F-CB43-9D07-574C-73AE5F66C2BF}"/>
                </a:ext>
              </a:extLst>
            </p:cNvPr>
            <p:cNvGrpSpPr/>
            <p:nvPr userDrawn="1"/>
          </p:nvGrpSpPr>
          <p:grpSpPr>
            <a:xfrm>
              <a:off x="10326320" y="246110"/>
              <a:ext cx="1865679" cy="6611889"/>
              <a:chOff x="10326320" y="246110"/>
              <a:chExt cx="1865679" cy="6611889"/>
            </a:xfrm>
          </p:grpSpPr>
          <p:pic>
            <p:nvPicPr>
              <p:cNvPr id="33" name="Picture 32">
                <a:extLst>
                  <a:ext uri="{FF2B5EF4-FFF2-40B4-BE49-F238E27FC236}">
                    <a16:creationId xmlns:a16="http://schemas.microsoft.com/office/drawing/2014/main" id="{2084056D-73CE-0675-BA67-BB0C8FC42A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34" name="dotnet bot">
                <a:extLst>
                  <a:ext uri="{FF2B5EF4-FFF2-40B4-BE49-F238E27FC236}">
                    <a16:creationId xmlns:a16="http://schemas.microsoft.com/office/drawing/2014/main" id="{20C0BB3B-73CB-8201-1974-B4E6B5568776}"/>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35" name="sh" descr="A picture containing orange, dessert&#10;&#10;Description automatically generated" hidden="1">
                <a:extLst>
                  <a:ext uri="{FF2B5EF4-FFF2-40B4-BE49-F238E27FC236}">
                    <a16:creationId xmlns:a16="http://schemas.microsoft.com/office/drawing/2014/main" id="{66CD26C5-15E1-DD7C-19FE-E51CB58E104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29" name="fly" descr="A picture containing text&#10;&#10;Description automatically generated">
              <a:extLst>
                <a:ext uri="{FF2B5EF4-FFF2-40B4-BE49-F238E27FC236}">
                  <a16:creationId xmlns:a16="http://schemas.microsoft.com/office/drawing/2014/main" id="{F40D5F87-8A3C-E462-6859-624489C9A50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3EA8EFCA-EF58-D9C2-16A3-CC39E200BFB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31" name="Picture 30">
              <a:extLst>
                <a:ext uri="{FF2B5EF4-FFF2-40B4-BE49-F238E27FC236}">
                  <a16:creationId xmlns:a16="http://schemas.microsoft.com/office/drawing/2014/main" id="{8168DFFA-C360-E9AB-B8CB-ABB79BD0447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D6BA6215-D18E-8015-A63A-4E6455E7805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37" name="Group 36">
            <a:extLst>
              <a:ext uri="{FF2B5EF4-FFF2-40B4-BE49-F238E27FC236}">
                <a16:creationId xmlns:a16="http://schemas.microsoft.com/office/drawing/2014/main" id="{10307B1E-73B3-6DA4-98AE-B373D0C1B686}"/>
              </a:ext>
            </a:extLst>
          </p:cNvPr>
          <p:cNvGrpSpPr/>
          <p:nvPr userDrawn="1"/>
        </p:nvGrpSpPr>
        <p:grpSpPr>
          <a:xfrm>
            <a:off x="-3595732" y="-1402784"/>
            <a:ext cx="17951812" cy="9228524"/>
            <a:chOff x="-3595732" y="-1402784"/>
            <a:chExt cx="17951812" cy="9228524"/>
          </a:xfrm>
        </p:grpSpPr>
        <p:sp>
          <p:nvSpPr>
            <p:cNvPr id="38" name="Speech Bubble: Rectangle 37">
              <a:extLst>
                <a:ext uri="{FF2B5EF4-FFF2-40B4-BE49-F238E27FC236}">
                  <a16:creationId xmlns:a16="http://schemas.microsoft.com/office/drawing/2014/main" id="{3866D210-26C5-52D9-F8D7-E5F08E29E162}"/>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39" name="Speech Bubble: Rectangle 38">
              <a:extLst>
                <a:ext uri="{FF2B5EF4-FFF2-40B4-BE49-F238E27FC236}">
                  <a16:creationId xmlns:a16="http://schemas.microsoft.com/office/drawing/2014/main" id="{A65FE212-7980-AF6D-8CE1-114E29F2DB85}"/>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40" name="Speech Bubble: Rectangle 39">
              <a:extLst>
                <a:ext uri="{FF2B5EF4-FFF2-40B4-BE49-F238E27FC236}">
                  <a16:creationId xmlns:a16="http://schemas.microsoft.com/office/drawing/2014/main" id="{362CB7CE-3E61-D35A-033A-2881482C201F}"/>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41" name="Speech Bubble: Rectangle 40">
              <a:extLst>
                <a:ext uri="{FF2B5EF4-FFF2-40B4-BE49-F238E27FC236}">
                  <a16:creationId xmlns:a16="http://schemas.microsoft.com/office/drawing/2014/main" id="{FAB6BE52-1BAF-4777-843A-C9B693C76A4D}"/>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2998025474"/>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sh" descr="A picture containing orange, dessert&#10;&#10;Description automatically generated">
            <a:extLst>
              <a:ext uri="{FF2B5EF4-FFF2-40B4-BE49-F238E27FC236}">
                <a16:creationId xmlns:a16="http://schemas.microsoft.com/office/drawing/2014/main" id="{6302C52F-90A4-3D7A-7DAB-1FA4699A52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48824" y="2716256"/>
            <a:ext cx="2543175" cy="4141743"/>
          </a:xfrm>
          <a:prstGeom prst="rect">
            <a:avLst/>
          </a:prstGeom>
        </p:spPr>
      </p:pic>
      <p:pic>
        <p:nvPicPr>
          <p:cNvPr id="6" name="dotnet bot">
            <a:extLst>
              <a:ext uri="{FF2B5EF4-FFF2-40B4-BE49-F238E27FC236}">
                <a16:creationId xmlns:a16="http://schemas.microsoft.com/office/drawing/2014/main" id="{122DDD3E-8D8E-1F98-F190-7DB0BE66BA68}"/>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9474687" y="3731322"/>
            <a:ext cx="1899751" cy="2146873"/>
          </a:xfrm>
          <a:prstGeom prst="rect">
            <a:avLst/>
          </a:prstGeom>
        </p:spPr>
      </p:pic>
      <p:pic>
        <p:nvPicPr>
          <p:cNvPr id="3" name="Picture 2" descr="A picture containing drawing&#10;&#10;Description automatically generated" hidden="1">
            <a:extLst>
              <a:ext uri="{FF2B5EF4-FFF2-40B4-BE49-F238E27FC236}">
                <a16:creationId xmlns:a16="http://schemas.microsoft.com/office/drawing/2014/main" id="{50DC78AD-4336-4E8D-8F70-4C35FEF409C7}"/>
              </a:ext>
            </a:extLst>
          </p:cNvPr>
          <p:cNvPicPr>
            <a:picLocks noChangeAspect="1"/>
          </p:cNvPicPr>
          <p:nvPr/>
        </p:nvPicPr>
        <p:blipFill>
          <a:blip r:embed="rId6"/>
          <a:stretch>
            <a:fillRect/>
          </a:stretch>
        </p:blipFill>
        <p:spPr>
          <a:xfrm>
            <a:off x="136885" y="159691"/>
            <a:ext cx="2635247" cy="871753"/>
          </a:xfrm>
          <a:prstGeom prst="rect">
            <a:avLst/>
          </a:prstGeom>
        </p:spPr>
      </p:pic>
      <p:sp>
        <p:nvSpPr>
          <p:cNvPr id="12" name="TextBox 11">
            <a:extLst>
              <a:ext uri="{FF2B5EF4-FFF2-40B4-BE49-F238E27FC236}">
                <a16:creationId xmlns:a16="http://schemas.microsoft.com/office/drawing/2014/main" id="{7D05203F-D6CF-DED4-1752-D476CD604CC6}"/>
              </a:ext>
            </a:extLst>
          </p:cNvPr>
          <p:cNvSpPr txBox="1"/>
          <p:nvPr userDrawn="1"/>
        </p:nvSpPr>
        <p:spPr>
          <a:xfrm>
            <a:off x="-246742" y="14966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sp>
        <p:nvSpPr>
          <p:cNvPr id="11" name="TextBox 10">
            <a:extLst>
              <a:ext uri="{FF2B5EF4-FFF2-40B4-BE49-F238E27FC236}">
                <a16:creationId xmlns:a16="http://schemas.microsoft.com/office/drawing/2014/main" id="{D3C4E27B-0DE9-3F14-0D0B-E3EAAF0F445A}"/>
              </a:ext>
            </a:extLst>
          </p:cNvPr>
          <p:cNvSpPr txBox="1"/>
          <p:nvPr userDrawn="1"/>
        </p:nvSpPr>
        <p:spPr>
          <a:xfrm>
            <a:off x="159092" y="195439"/>
            <a:ext cx="3503612" cy="1388072"/>
          </a:xfrm>
          <a:prstGeom prst="rect">
            <a:avLst/>
          </a:prstGeom>
          <a:noFill/>
        </p:spPr>
        <p:txBody>
          <a:bodyPr wrap="square" lIns="182880" tIns="146304" rIns="182880" bIns="146304" rtlCol="0" anchor="ctr">
            <a:spAutoFit/>
          </a:bodyPr>
          <a:lstStyle/>
          <a:p>
            <a:pPr>
              <a:lnSpc>
                <a:spcPct val="90000"/>
              </a:lnSpc>
              <a:spcAft>
                <a:spcPts val="600"/>
              </a:spcAft>
            </a:pPr>
            <a:r>
              <a:rPr lang="en-US" altLang="zh-CN" sz="2400" dirty="0">
                <a:solidFill>
                  <a:schemeClr val="bg1"/>
                </a:solidFill>
                <a:latin typeface="Baloo Bhaina" panose="03080902040302020200" pitchFamily="66" charset="0"/>
                <a:cs typeface="Baloo Bhaina" panose="03080902040302020200" pitchFamily="66" charset="0"/>
              </a:rPr>
              <a:t>.NET Conf China </a:t>
            </a:r>
          </a:p>
          <a:p>
            <a:pPr>
              <a:lnSpc>
                <a:spcPct val="90000"/>
              </a:lnSpc>
              <a:spcAft>
                <a:spcPts val="600"/>
              </a:spcAft>
            </a:pPr>
            <a:r>
              <a:rPr lang="en-US" altLang="zh-CN" sz="4800" dirty="0">
                <a:solidFill>
                  <a:srgbClr val="D23A9D"/>
                </a:solidFill>
                <a:latin typeface="Baloo Bhaina" panose="03080902040302020200" pitchFamily="66" charset="0"/>
                <a:cs typeface="Baloo Bhaina" panose="03080902040302020200" pitchFamily="66" charset="0"/>
              </a:rPr>
              <a:t>2022</a:t>
            </a:r>
            <a:endParaRPr lang="zh-CN" altLang="en-US" sz="4800" dirty="0" err="1">
              <a:solidFill>
                <a:srgbClr val="D23A9D"/>
              </a:solidFill>
              <a:latin typeface="Baloo Bhaina" panose="03080902040302020200" pitchFamily="66" charset="0"/>
              <a:cs typeface="Baloo Bhaina" panose="03080902040302020200" pitchFamily="66" charset="0"/>
            </a:endParaRPr>
          </a:p>
        </p:txBody>
      </p:sp>
      <p:sp>
        <p:nvSpPr>
          <p:cNvPr id="16" name="TextBox 15">
            <a:extLst>
              <a:ext uri="{FF2B5EF4-FFF2-40B4-BE49-F238E27FC236}">
                <a16:creationId xmlns:a16="http://schemas.microsoft.com/office/drawing/2014/main" id="{221FC6F2-76BB-F2BA-467A-D47BCA6778A7}"/>
              </a:ext>
            </a:extLst>
          </p:cNvPr>
          <p:cNvSpPr txBox="1"/>
          <p:nvPr userDrawn="1"/>
        </p:nvSpPr>
        <p:spPr>
          <a:xfrm>
            <a:off x="-146050" y="6331946"/>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18" name="Picture 17">
            <a:extLst>
              <a:ext uri="{FF2B5EF4-FFF2-40B4-BE49-F238E27FC236}">
                <a16:creationId xmlns:a16="http://schemas.microsoft.com/office/drawing/2014/main" id="{7B2A90AA-6252-C6D2-3DA7-D58FCB4FB60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63980" y="3935546"/>
            <a:ext cx="610707" cy="414568"/>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17504E6A-DF6F-0155-B1A7-565CFA4AAEC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93688" y="2303314"/>
            <a:ext cx="442888" cy="409144"/>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F8B21497-CB39-8425-1717-4FD513CEB92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169333" y="5902757"/>
            <a:ext cx="381689" cy="355546"/>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BF74CBE6-F44D-74C6-1EF3-6F1E843DB92B}"/>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275206" y="3239254"/>
            <a:ext cx="779634" cy="338971"/>
          </a:xfrm>
          <a:prstGeom prst="rect">
            <a:avLst/>
          </a:prstGeom>
        </p:spPr>
      </p:pic>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412231" cy="738664"/>
          </a:xfrm>
          <a:prstGeom prst="rect">
            <a:avLst/>
          </a:prstGeom>
        </p:spPr>
        <p:txBody>
          <a:bodyPr/>
          <a:lstStyle>
            <a:lvl1pPr>
              <a:defRPr sz="1800" baseline="0">
                <a:solidFill>
                  <a:schemeClr val="bg1"/>
                </a:solidFill>
                <a:latin typeface="Segoe UI Semibold" panose="020B0702040204020203" pitchFamily="34" charset="0"/>
                <a:ea typeface="思源黑体 CN Medium" panose="020B0600000000000000" pitchFamily="34" charset="-128"/>
              </a:defRPr>
            </a:lvl1pPr>
            <a:lvl2pPr>
              <a:defRPr sz="1765">
                <a:solidFill>
                  <a:srgbClr val="000000"/>
                </a:solidFill>
              </a:defRPr>
            </a:lvl2pPr>
            <a:lvl3pPr>
              <a:defRPr sz="1372"/>
            </a:lvl3pPr>
            <a:lvl4pPr>
              <a:defRPr sz="1372"/>
            </a:lvl4pPr>
            <a:lvl5pPr>
              <a:defRPr sz="1029"/>
            </a:lvl5pPr>
          </a:lstStyle>
          <a:p>
            <a:pPr lvl="0"/>
            <a:r>
              <a:rPr lang="en-US" dirty="0"/>
              <a:t>Author name </a:t>
            </a:r>
            <a:r>
              <a:rPr lang="zh-CN" altLang="en-US" dirty="0"/>
              <a:t>讲师名字</a:t>
            </a:r>
            <a:br>
              <a:rPr lang="en-US" dirty="0"/>
            </a:br>
            <a:r>
              <a:rPr lang="en-US" dirty="0"/>
              <a:t>Date </a:t>
            </a:r>
            <a:r>
              <a:rPr lang="zh-CN" altLang="en-US" dirty="0"/>
              <a:t>日期</a:t>
            </a:r>
            <a:endParaRPr lang="en-US" dirty="0"/>
          </a:p>
        </p:txBody>
      </p:sp>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412231" cy="1793104"/>
          </a:xfrm>
          <a:prstGeom prst="rect">
            <a:avLst/>
          </a:prstGeom>
          <a:noFill/>
        </p:spPr>
        <p:txBody>
          <a:bodyPr lIns="0" tIns="0" rIns="0" bIns="182880" anchor="b" anchorCtr="0"/>
          <a:lstStyle>
            <a:lvl1pPr>
              <a:defRPr sz="4800" b="1" strike="noStrike" spc="-49" baseline="0">
                <a:solidFill>
                  <a:schemeClr val="bg1"/>
                </a:solidFill>
              </a:defRPr>
            </a:lvl1pPr>
          </a:lstStyle>
          <a:p>
            <a:r>
              <a:rPr lang="en-US" altLang="zh-CN" dirty="0"/>
              <a:t>This is the sample title</a:t>
            </a:r>
            <a:br>
              <a:rPr lang="en-US" altLang="zh-CN" dirty="0"/>
            </a:br>
            <a:r>
              <a:rPr lang="zh-CN" altLang="en-US" dirty="0"/>
              <a:t>这个是示例标题</a:t>
            </a:r>
            <a:endParaRPr lang="en-US" dirty="0"/>
          </a:p>
        </p:txBody>
      </p:sp>
      <p:pic>
        <p:nvPicPr>
          <p:cNvPr id="26" name="Picture 25" descr="A picture containing text&#10;&#10;Description automatically generated">
            <a:extLst>
              <a:ext uri="{FF2B5EF4-FFF2-40B4-BE49-F238E27FC236}">
                <a16:creationId xmlns:a16="http://schemas.microsoft.com/office/drawing/2014/main" id="{75CD435F-D2D0-9200-91B5-BFCFCD5895D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642331" y="4497625"/>
            <a:ext cx="140887" cy="130153"/>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AEB34BED-8E05-E7DF-4A00-F54E0BA4DC6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683005" y="3601169"/>
            <a:ext cx="140887" cy="130153"/>
          </a:xfrm>
          <a:prstGeom prst="rect">
            <a:avLst/>
          </a:prstGeom>
        </p:spPr>
      </p:pic>
      <p:pic>
        <p:nvPicPr>
          <p:cNvPr id="30" name="Picture 29">
            <a:extLst>
              <a:ext uri="{FF2B5EF4-FFF2-40B4-BE49-F238E27FC236}">
                <a16:creationId xmlns:a16="http://schemas.microsoft.com/office/drawing/2014/main" id="{19047BA9-5F9F-D864-0D5A-82F7CEE84CAC}"/>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20628056">
            <a:off x="10138031" y="3217423"/>
            <a:ext cx="266667" cy="330159"/>
          </a:xfrm>
          <a:prstGeom prst="rect">
            <a:avLst/>
          </a:prstGeom>
        </p:spPr>
      </p:pic>
    </p:spTree>
    <p:extLst>
      <p:ext uri="{BB962C8B-B14F-4D97-AF65-F5344CB8AC3E}">
        <p14:creationId xmlns:p14="http://schemas.microsoft.com/office/powerpoint/2010/main" val="773340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normAutofit/>
          </a:bodyPr>
          <a:lstStyle>
            <a:lvl1pPr>
              <a:defRPr>
                <a:solidFill>
                  <a:schemeClr val="bg1"/>
                </a:solidFill>
              </a:defRPr>
            </a:lvl1pPr>
          </a:lstStyle>
          <a:p>
            <a:r>
              <a:rPr lang="en-US" dirty="0"/>
              <a:t>Photo layout </a:t>
            </a:r>
            <a:r>
              <a:rPr lang="zh-CN" altLang="en-US" dirty="0"/>
              <a:t>图片布局</a:t>
            </a:r>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normAutofit/>
          </a:bodyPr>
          <a:lstStyle>
            <a:lvl1pPr marL="0" indent="0">
              <a:lnSpc>
                <a:spcPct val="100000"/>
              </a:lnSpc>
              <a:buNone/>
              <a:defRPr lang="en-US" sz="2400" kern="1200" spc="0" baseline="0" dirty="0">
                <a:solidFill>
                  <a:schemeClr val="bg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ltLang="zh-CN" dirty="0"/>
              <a:t>Subhead /</a:t>
            </a:r>
            <a:r>
              <a:rPr lang="zh-CN" altLang="en-US" dirty="0"/>
              <a:t>副标题 </a:t>
            </a:r>
            <a:r>
              <a:rPr lang="en-US" altLang="zh-CN" dirty="0"/>
              <a:t>20/24.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ext Placeholder 43">
            <a:extLst>
              <a:ext uri="{FF2B5EF4-FFF2-40B4-BE49-F238E27FC236}">
                <a16:creationId xmlns:a16="http://schemas.microsoft.com/office/drawing/2014/main" id="{30580168-1FEF-6CEC-660F-1A900351B66A}"/>
              </a:ext>
            </a:extLst>
          </p:cNvPr>
          <p:cNvSpPr>
            <a:spLocks noGrp="1"/>
          </p:cNvSpPr>
          <p:nvPr>
            <p:ph type="body" sz="quarter" idx="51" hasCustomPrompt="1"/>
          </p:nvPr>
        </p:nvSpPr>
        <p:spPr>
          <a:xfrm>
            <a:off x="1419605" y="2267320"/>
            <a:ext cx="4575554" cy="532262"/>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3" name="Text Placeholder 43">
            <a:extLst>
              <a:ext uri="{FF2B5EF4-FFF2-40B4-BE49-F238E27FC236}">
                <a16:creationId xmlns:a16="http://schemas.microsoft.com/office/drawing/2014/main" id="{C15908BE-8B05-AD10-FB01-CF2146167FB2}"/>
              </a:ext>
            </a:extLst>
          </p:cNvPr>
          <p:cNvSpPr>
            <a:spLocks noGrp="1"/>
          </p:cNvSpPr>
          <p:nvPr>
            <p:ph type="body" sz="quarter" idx="52" hasCustomPrompt="1"/>
          </p:nvPr>
        </p:nvSpPr>
        <p:spPr>
          <a:xfrm>
            <a:off x="1419605" y="3280740"/>
            <a:ext cx="4575554" cy="532262"/>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 name="Text Placeholder 43">
            <a:extLst>
              <a:ext uri="{FF2B5EF4-FFF2-40B4-BE49-F238E27FC236}">
                <a16:creationId xmlns:a16="http://schemas.microsoft.com/office/drawing/2014/main" id="{201A9C68-EBC8-5A4D-198E-1B2C338D5A00}"/>
              </a:ext>
            </a:extLst>
          </p:cNvPr>
          <p:cNvSpPr>
            <a:spLocks noGrp="1"/>
          </p:cNvSpPr>
          <p:nvPr>
            <p:ph type="body" sz="quarter" idx="53" hasCustomPrompt="1"/>
          </p:nvPr>
        </p:nvSpPr>
        <p:spPr>
          <a:xfrm>
            <a:off x="1419605" y="4294160"/>
            <a:ext cx="4575554" cy="532262"/>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7" name="Text Placeholder 43">
            <a:extLst>
              <a:ext uri="{FF2B5EF4-FFF2-40B4-BE49-F238E27FC236}">
                <a16:creationId xmlns:a16="http://schemas.microsoft.com/office/drawing/2014/main" id="{283A56DF-BCE4-A11B-D9EC-ED28A89443C4}"/>
              </a:ext>
            </a:extLst>
          </p:cNvPr>
          <p:cNvSpPr>
            <a:spLocks noGrp="1"/>
          </p:cNvSpPr>
          <p:nvPr>
            <p:ph type="body" sz="quarter" idx="54" hasCustomPrompt="1"/>
          </p:nvPr>
        </p:nvSpPr>
        <p:spPr>
          <a:xfrm>
            <a:off x="1419605" y="5307581"/>
            <a:ext cx="4575554" cy="532262"/>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grpSp>
        <p:nvGrpSpPr>
          <p:cNvPr id="14" name="Group 13">
            <a:extLst>
              <a:ext uri="{FF2B5EF4-FFF2-40B4-BE49-F238E27FC236}">
                <a16:creationId xmlns:a16="http://schemas.microsoft.com/office/drawing/2014/main" id="{DE623934-CD49-FA13-8AB2-5E080F0D0AA6}"/>
              </a:ext>
            </a:extLst>
          </p:cNvPr>
          <p:cNvGrpSpPr/>
          <p:nvPr userDrawn="1"/>
        </p:nvGrpSpPr>
        <p:grpSpPr>
          <a:xfrm>
            <a:off x="-3595732" y="-1402784"/>
            <a:ext cx="17951812" cy="9228524"/>
            <a:chOff x="-3595732" y="-1402784"/>
            <a:chExt cx="17951812" cy="9228524"/>
          </a:xfrm>
        </p:grpSpPr>
        <p:sp>
          <p:nvSpPr>
            <p:cNvPr id="17" name="Speech Bubble: Rectangle 16">
              <a:extLst>
                <a:ext uri="{FF2B5EF4-FFF2-40B4-BE49-F238E27FC236}">
                  <a16:creationId xmlns:a16="http://schemas.microsoft.com/office/drawing/2014/main" id="{5A4DD51E-A28B-EEFB-510F-55EB68D8C492}"/>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9" name="Speech Bubble: Rectangle 18">
              <a:extLst>
                <a:ext uri="{FF2B5EF4-FFF2-40B4-BE49-F238E27FC236}">
                  <a16:creationId xmlns:a16="http://schemas.microsoft.com/office/drawing/2014/main" id="{E2F5BFA4-CB38-DD67-9490-F4E0507FF252}"/>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0" name="Speech Bubble: Rectangle 19">
              <a:extLst>
                <a:ext uri="{FF2B5EF4-FFF2-40B4-BE49-F238E27FC236}">
                  <a16:creationId xmlns:a16="http://schemas.microsoft.com/office/drawing/2014/main" id="{47C1CCDC-6C22-FC68-0599-011EFFB5C85F}"/>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1" name="Speech Bubble: Rectangle 20">
              <a:extLst>
                <a:ext uri="{FF2B5EF4-FFF2-40B4-BE49-F238E27FC236}">
                  <a16:creationId xmlns:a16="http://schemas.microsoft.com/office/drawing/2014/main" id="{F9BD7ABA-F3BE-5F20-0AA9-B915CF05F0E6}"/>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410648828"/>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normAutofit/>
          </a:bodyPr>
          <a:lstStyle>
            <a:lvl1pPr>
              <a:defRPr>
                <a:solidFill>
                  <a:schemeClr val="bg1"/>
                </a:solidFill>
              </a:defRPr>
            </a:lvl1pPr>
          </a:lstStyle>
          <a:p>
            <a:r>
              <a:rPr lang="en-US" altLang="zh-CN" dirty="0"/>
              <a:t>Photo layout </a:t>
            </a:r>
            <a:r>
              <a:rPr lang="zh-CN" altLang="en-US" dirty="0"/>
              <a:t>图片布局</a:t>
            </a:r>
            <a:endParaRPr lang="en-US" dirty="0"/>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43">
            <a:extLst>
              <a:ext uri="{FF2B5EF4-FFF2-40B4-BE49-F238E27FC236}">
                <a16:creationId xmlns:a16="http://schemas.microsoft.com/office/drawing/2014/main" id="{D359A734-C75D-5C5E-ED56-61BF268A9DAC}"/>
              </a:ext>
            </a:extLst>
          </p:cNvPr>
          <p:cNvSpPr>
            <a:spLocks noGrp="1"/>
          </p:cNvSpPr>
          <p:nvPr>
            <p:ph type="body" sz="quarter" idx="51" hasCustomPrompt="1"/>
          </p:nvPr>
        </p:nvSpPr>
        <p:spPr>
          <a:xfrm>
            <a:off x="418644" y="1456896"/>
            <a:ext cx="5576059" cy="112868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 name="Text Placeholder 43">
            <a:extLst>
              <a:ext uri="{FF2B5EF4-FFF2-40B4-BE49-F238E27FC236}">
                <a16:creationId xmlns:a16="http://schemas.microsoft.com/office/drawing/2014/main" id="{1BE1E08B-35DC-7671-9C26-CFC5ABD25D1A}"/>
              </a:ext>
            </a:extLst>
          </p:cNvPr>
          <p:cNvSpPr>
            <a:spLocks noGrp="1"/>
          </p:cNvSpPr>
          <p:nvPr>
            <p:ph type="body" sz="quarter" idx="52" hasCustomPrompt="1"/>
          </p:nvPr>
        </p:nvSpPr>
        <p:spPr>
          <a:xfrm>
            <a:off x="418644" y="2734160"/>
            <a:ext cx="5576059" cy="112868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6" name="Text Placeholder 43">
            <a:extLst>
              <a:ext uri="{FF2B5EF4-FFF2-40B4-BE49-F238E27FC236}">
                <a16:creationId xmlns:a16="http://schemas.microsoft.com/office/drawing/2014/main" id="{A5D88060-E859-1182-E5F6-0F52B82B618A}"/>
              </a:ext>
            </a:extLst>
          </p:cNvPr>
          <p:cNvSpPr>
            <a:spLocks noGrp="1"/>
          </p:cNvSpPr>
          <p:nvPr>
            <p:ph type="body" sz="quarter" idx="53" hasCustomPrompt="1"/>
          </p:nvPr>
        </p:nvSpPr>
        <p:spPr>
          <a:xfrm>
            <a:off x="418644" y="4011424"/>
            <a:ext cx="5576059" cy="112868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7" name="Text Placeholder 43">
            <a:extLst>
              <a:ext uri="{FF2B5EF4-FFF2-40B4-BE49-F238E27FC236}">
                <a16:creationId xmlns:a16="http://schemas.microsoft.com/office/drawing/2014/main" id="{6033BD02-93E0-7C14-0D77-13CAFBFE8553}"/>
              </a:ext>
            </a:extLst>
          </p:cNvPr>
          <p:cNvSpPr>
            <a:spLocks noGrp="1"/>
          </p:cNvSpPr>
          <p:nvPr>
            <p:ph type="body" sz="quarter" idx="54" hasCustomPrompt="1"/>
          </p:nvPr>
        </p:nvSpPr>
        <p:spPr>
          <a:xfrm>
            <a:off x="418644" y="5288687"/>
            <a:ext cx="5576059" cy="112868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grpSp>
        <p:nvGrpSpPr>
          <p:cNvPr id="12" name="Group 11">
            <a:extLst>
              <a:ext uri="{FF2B5EF4-FFF2-40B4-BE49-F238E27FC236}">
                <a16:creationId xmlns:a16="http://schemas.microsoft.com/office/drawing/2014/main" id="{6D85F219-CA8A-F0A3-D1D8-F3014CE65310}"/>
              </a:ext>
            </a:extLst>
          </p:cNvPr>
          <p:cNvGrpSpPr/>
          <p:nvPr userDrawn="1"/>
        </p:nvGrpSpPr>
        <p:grpSpPr>
          <a:xfrm>
            <a:off x="10326320" y="246110"/>
            <a:ext cx="1865679" cy="6611889"/>
            <a:chOff x="10326320" y="246110"/>
            <a:chExt cx="1865679" cy="6611889"/>
          </a:xfrm>
        </p:grpSpPr>
        <p:grpSp>
          <p:nvGrpSpPr>
            <p:cNvPr id="13" name="Group 12">
              <a:extLst>
                <a:ext uri="{FF2B5EF4-FFF2-40B4-BE49-F238E27FC236}">
                  <a16:creationId xmlns:a16="http://schemas.microsoft.com/office/drawing/2014/main" id="{70139C24-5F0B-F38C-BA83-ED29C3494A3E}"/>
                </a:ext>
              </a:extLst>
            </p:cNvPr>
            <p:cNvGrpSpPr/>
            <p:nvPr userDrawn="1"/>
          </p:nvGrpSpPr>
          <p:grpSpPr>
            <a:xfrm>
              <a:off x="10326320" y="246110"/>
              <a:ext cx="1865679" cy="6611889"/>
              <a:chOff x="10326320" y="246110"/>
              <a:chExt cx="1865679" cy="6611889"/>
            </a:xfrm>
          </p:grpSpPr>
          <p:pic>
            <p:nvPicPr>
              <p:cNvPr id="22" name="Picture 21">
                <a:extLst>
                  <a:ext uri="{FF2B5EF4-FFF2-40B4-BE49-F238E27FC236}">
                    <a16:creationId xmlns:a16="http://schemas.microsoft.com/office/drawing/2014/main" id="{9FA58844-B699-37FB-EE6D-D0BB7F21DE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23" name="dotnet bot">
                <a:extLst>
                  <a:ext uri="{FF2B5EF4-FFF2-40B4-BE49-F238E27FC236}">
                    <a16:creationId xmlns:a16="http://schemas.microsoft.com/office/drawing/2014/main" id="{3FBE116E-885F-A158-C9B2-1D5FD36F3CEA}"/>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24" name="sh" descr="A picture containing orange, dessert&#10;&#10;Description automatically generated" hidden="1">
                <a:extLst>
                  <a:ext uri="{FF2B5EF4-FFF2-40B4-BE49-F238E27FC236}">
                    <a16:creationId xmlns:a16="http://schemas.microsoft.com/office/drawing/2014/main" id="{FA93FA91-59AF-0760-4DD4-F2DA9258005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4" name="fly" descr="A picture containing text&#10;&#10;Description automatically generated">
              <a:extLst>
                <a:ext uri="{FF2B5EF4-FFF2-40B4-BE49-F238E27FC236}">
                  <a16:creationId xmlns:a16="http://schemas.microsoft.com/office/drawing/2014/main" id="{AF1F44B0-9E1A-AC20-F402-E3B5B5386D3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52DCBF78-439C-FB2C-3BDC-CB7FC334621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20" name="Picture 19">
              <a:extLst>
                <a:ext uri="{FF2B5EF4-FFF2-40B4-BE49-F238E27FC236}">
                  <a16:creationId xmlns:a16="http://schemas.microsoft.com/office/drawing/2014/main" id="{0C3E564D-AB66-7C0B-8BA3-F25A693AB8B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79695607-64C4-C4BC-E017-F286DABF871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27" name="Group 26">
            <a:extLst>
              <a:ext uri="{FF2B5EF4-FFF2-40B4-BE49-F238E27FC236}">
                <a16:creationId xmlns:a16="http://schemas.microsoft.com/office/drawing/2014/main" id="{C10B21A3-C6E5-5067-73DE-C973503CD4DC}"/>
              </a:ext>
            </a:extLst>
          </p:cNvPr>
          <p:cNvGrpSpPr/>
          <p:nvPr userDrawn="1"/>
        </p:nvGrpSpPr>
        <p:grpSpPr>
          <a:xfrm>
            <a:off x="-3595732" y="-1402784"/>
            <a:ext cx="17951812" cy="9228524"/>
            <a:chOff x="-3595732" y="-1402784"/>
            <a:chExt cx="17951812" cy="9228524"/>
          </a:xfrm>
        </p:grpSpPr>
        <p:sp>
          <p:nvSpPr>
            <p:cNvPr id="28" name="Speech Bubble: Rectangle 27">
              <a:extLst>
                <a:ext uri="{FF2B5EF4-FFF2-40B4-BE49-F238E27FC236}">
                  <a16:creationId xmlns:a16="http://schemas.microsoft.com/office/drawing/2014/main" id="{FF693190-BB07-6CE9-7709-884F31AB4132}"/>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9" name="Speech Bubble: Rectangle 28">
              <a:extLst>
                <a:ext uri="{FF2B5EF4-FFF2-40B4-BE49-F238E27FC236}">
                  <a16:creationId xmlns:a16="http://schemas.microsoft.com/office/drawing/2014/main" id="{CAF01481-D213-0295-5CB8-C1C23741B4EC}"/>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30" name="Speech Bubble: Rectangle 29">
              <a:extLst>
                <a:ext uri="{FF2B5EF4-FFF2-40B4-BE49-F238E27FC236}">
                  <a16:creationId xmlns:a16="http://schemas.microsoft.com/office/drawing/2014/main" id="{E5D9FE4D-366B-1F0E-53F1-26BB19F0747B}"/>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31" name="Speech Bubble: Rectangle 30">
              <a:extLst>
                <a:ext uri="{FF2B5EF4-FFF2-40B4-BE49-F238E27FC236}">
                  <a16:creationId xmlns:a16="http://schemas.microsoft.com/office/drawing/2014/main" id="{FA2E139E-82C8-2EAD-334F-B33DE3E429E1}"/>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3331246129"/>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hasCustomPrompt="1"/>
          </p:nvPr>
        </p:nvSpPr>
        <p:spPr>
          <a:xfrm>
            <a:off x="418643" y="440494"/>
            <a:ext cx="11341268" cy="727906"/>
          </a:xfrm>
        </p:spPr>
        <p:txBody>
          <a:bodyPr>
            <a:normAutofit/>
          </a:bodyPr>
          <a:lstStyle>
            <a:lvl1pPr>
              <a:defRPr/>
            </a:lvl1pPr>
          </a:lstStyle>
          <a:p>
            <a:r>
              <a:rPr lang="en-US" altLang="zh-CN" dirty="0"/>
              <a:t>Demo </a:t>
            </a:r>
            <a:r>
              <a:rPr lang="zh-CN" altLang="en-US" dirty="0"/>
              <a:t>演示</a:t>
            </a:r>
            <a:endParaRPr lang="en-US" dirty="0"/>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normAutofit/>
          </a:bodyPr>
          <a:lstStyle>
            <a:lvl1pPr marL="0" indent="0">
              <a:lnSpc>
                <a:spcPts val="2353"/>
              </a:lnSpc>
              <a:buNone/>
              <a:defRPr sz="2400" b="0" i="0" spc="0">
                <a:solidFill>
                  <a:schemeClr val="bg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a:pPr>
            <a:r>
              <a:rPr lang="pt-BR" dirty="0"/>
              <a:t>Large subhead</a:t>
            </a:r>
            <a:r>
              <a:rPr lang="en-US" altLang="zh-CN" dirty="0"/>
              <a:t> /</a:t>
            </a:r>
            <a:r>
              <a:rPr lang="zh-CN" altLang="en-US" dirty="0"/>
              <a:t>副标题 </a:t>
            </a:r>
            <a:r>
              <a:rPr lang="pt-BR" dirty="0"/>
              <a:t>Segoe UI Semibold Regular 20/24</a:t>
            </a:r>
            <a:endParaRPr lang="en-US" dirty="0"/>
          </a:p>
        </p:txBody>
      </p:sp>
      <p:sp>
        <p:nvSpPr>
          <p:cNvPr id="5" name="Text Placeholder 4"/>
          <p:cNvSpPr>
            <a:spLocks noGrp="1"/>
          </p:cNvSpPr>
          <p:nvPr>
            <p:ph type="body" sz="quarter" idx="11" hasCustomPrompt="1"/>
          </p:nvPr>
        </p:nvSpPr>
        <p:spPr>
          <a:xfrm>
            <a:off x="418643" y="2158886"/>
            <a:ext cx="5408118" cy="4258620"/>
          </a:xfrm>
          <a:prstGeom prst="rect">
            <a:avLst/>
          </a:prstGeom>
        </p:spPr>
        <p:txBody>
          <a:bodyPr lIns="0" tIns="45720" rIns="0" bIns="45720">
            <a:normAutofit/>
          </a:bodyPr>
          <a:lstStyle>
            <a:lvl1pPr marL="0" indent="0">
              <a:lnSpc>
                <a:spcPct val="100000"/>
              </a:lnSpc>
              <a:spcBef>
                <a:spcPts val="0"/>
              </a:spcBef>
              <a:spcAft>
                <a:spcPts val="1200"/>
              </a:spcAft>
              <a:buFont typeface="Arial" panose="020B0604020202020204" pitchFamily="34" charset="0"/>
              <a:buNone/>
              <a:defRPr sz="1400" b="0" i="0" spc="0">
                <a:solidFill>
                  <a:schemeClr val="bg1"/>
                </a:solidFill>
                <a:latin typeface="+mn-lt"/>
              </a:defRPr>
            </a:lvl1pPr>
            <a:lvl2pPr marL="0" indent="0">
              <a:lnSpc>
                <a:spcPts val="1765"/>
              </a:lnSpc>
              <a:spcBef>
                <a:spcPts val="0"/>
              </a:spcBef>
              <a:buNone/>
              <a:defRPr sz="1372">
                <a:solidFill>
                  <a:schemeClr val="bg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endParaRPr lang="en-US" altLang="zh-CN" dirty="0"/>
          </a:p>
          <a:p>
            <a:pPr marL="0" marR="0" lvl="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endParaRPr lang="en-US" altLang="zh-CN" dirty="0"/>
          </a:p>
          <a:p>
            <a:pPr marL="0" marR="0" lvl="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endParaRPr lang="en-US" altLang="zh-CN" dirty="0"/>
          </a:p>
          <a:p>
            <a:pPr lvl="1">
              <a:buFont typeface="Arial" panose="020B0604020202020204" pitchFamily="34" charset="0"/>
            </a:pPr>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endParaRPr lang="en-US" altLang="zh-CN" dirty="0"/>
          </a:p>
        </p:txBody>
      </p:sp>
      <p:pic>
        <p:nvPicPr>
          <p:cNvPr id="11" name="Picture 10" descr="Tablet image">
            <a:extLst>
              <a:ext uri="{FF2B5EF4-FFF2-40B4-BE49-F238E27FC236}">
                <a16:creationId xmlns:a16="http://schemas.microsoft.com/office/drawing/2014/main" id="{C4B95F29-56C3-4C85-A12B-0B0BE769E70B}"/>
              </a:ext>
            </a:extLst>
          </p:cNvPr>
          <p:cNvPicPr>
            <a:picLocks noGrp="1" noRot="1" noChangeAspect="1" noMove="1" noResize="1" noEditPoints="1" noAdjustHandles="1" noChangeArrowheads="1" noChangeShapeType="1" noCrop="1"/>
          </p:cNvPicPr>
          <p:nvPr/>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vert="horz" wrap="square" lIns="0" tIns="91440" rIns="146304" bIns="91440" rtlCol="0" anchor="ctr" anchorCtr="0">
            <a:noAutofit/>
          </a:bodyPr>
          <a:lstStyle>
            <a:lvl1pPr>
              <a:defRPr lang="en-US" sz="3529" b="1" dirty="0">
                <a:ea typeface="+mj-ea"/>
              </a:defRPr>
            </a:lvl1pPr>
          </a:lstStyle>
          <a:p>
            <a:pPr lvl="0" algn="ctr"/>
            <a:r>
              <a:rPr lang="en-US" altLang="zh-CN" dirty="0"/>
              <a:t>Demo </a:t>
            </a:r>
            <a:r>
              <a:rPr lang="zh-CN" altLang="en-US" dirty="0"/>
              <a:t>演示</a:t>
            </a:r>
            <a:endParaRPr lang="en-US" dirty="0"/>
          </a:p>
        </p:txBody>
      </p:sp>
      <p:grpSp>
        <p:nvGrpSpPr>
          <p:cNvPr id="8" name="Group 7">
            <a:extLst>
              <a:ext uri="{FF2B5EF4-FFF2-40B4-BE49-F238E27FC236}">
                <a16:creationId xmlns:a16="http://schemas.microsoft.com/office/drawing/2014/main" id="{69618D62-B86F-34F8-EC8F-F09474B29527}"/>
              </a:ext>
            </a:extLst>
          </p:cNvPr>
          <p:cNvGrpSpPr/>
          <p:nvPr userDrawn="1"/>
        </p:nvGrpSpPr>
        <p:grpSpPr>
          <a:xfrm>
            <a:off x="-3595732" y="-1402784"/>
            <a:ext cx="17951812" cy="9228524"/>
            <a:chOff x="-3595732" y="-1402784"/>
            <a:chExt cx="17951812" cy="9228524"/>
          </a:xfrm>
        </p:grpSpPr>
        <p:sp>
          <p:nvSpPr>
            <p:cNvPr id="9" name="Speech Bubble: Rectangle 8">
              <a:extLst>
                <a:ext uri="{FF2B5EF4-FFF2-40B4-BE49-F238E27FC236}">
                  <a16:creationId xmlns:a16="http://schemas.microsoft.com/office/drawing/2014/main" id="{AFAF737E-3754-7AE8-8361-CAC43DCDF785}"/>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0" name="Speech Bubble: Rectangle 9">
              <a:extLst>
                <a:ext uri="{FF2B5EF4-FFF2-40B4-BE49-F238E27FC236}">
                  <a16:creationId xmlns:a16="http://schemas.microsoft.com/office/drawing/2014/main" id="{5E27AF18-A68A-595D-E9B3-C7C9BB88E609}"/>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3" name="Speech Bubble: Rectangle 12">
              <a:extLst>
                <a:ext uri="{FF2B5EF4-FFF2-40B4-BE49-F238E27FC236}">
                  <a16:creationId xmlns:a16="http://schemas.microsoft.com/office/drawing/2014/main" id="{52219ADD-251C-B8FF-7C08-EAB18F5FD672}"/>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4" name="Speech Bubble: Rectangle 13">
              <a:extLst>
                <a:ext uri="{FF2B5EF4-FFF2-40B4-BE49-F238E27FC236}">
                  <a16:creationId xmlns:a16="http://schemas.microsoft.com/office/drawing/2014/main" id="{48E02ED2-27AA-E3B0-2707-ACD5BEE54A8F}"/>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732299941"/>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10" name="Picture 9" descr="Tablet image">
            <a:extLst>
              <a:ext uri="{FF2B5EF4-FFF2-40B4-BE49-F238E27FC236}">
                <a16:creationId xmlns:a16="http://schemas.microsoft.com/office/drawing/2014/main" id="{73CDB1EA-72FB-46B3-89D4-DEE1F2EF724A}"/>
              </a:ext>
            </a:extLst>
          </p:cNvPr>
          <p:cNvPicPr>
            <a:picLocks noGrp="1" noRot="1" noChangeAspect="1" noMove="1" noResize="1" noEditPoints="1" noAdjustHandles="1" noChangeArrowheads="1" noChangeShapeType="1" noCrop="1"/>
          </p:cNvPicPr>
          <p:nvPr/>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b="1" baseline="0">
                <a:solidFill>
                  <a:srgbClr val="000000"/>
                </a:solidFill>
                <a:ea typeface="+mj-ea"/>
              </a:defRPr>
            </a:lvl1pPr>
          </a:lstStyle>
          <a:p>
            <a:r>
              <a:rPr lang="en-US" altLang="zh-CN" dirty="0"/>
              <a:t>Demo </a:t>
            </a:r>
            <a:r>
              <a:rPr lang="zh-CN" altLang="en-US" dirty="0"/>
              <a:t>演示</a:t>
            </a:r>
            <a:endParaRPr lang="en-US" dirty="0"/>
          </a:p>
        </p:txBody>
      </p:sp>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normAutofit/>
          </a:bodyPr>
          <a:lstStyle>
            <a:lvl1pPr>
              <a:defRPr/>
            </a:lvl1pPr>
          </a:lstStyle>
          <a:p>
            <a:r>
              <a:rPr lang="en-US" altLang="zh-CN" dirty="0"/>
              <a:t>Demo </a:t>
            </a:r>
            <a:r>
              <a:rPr lang="zh-CN" altLang="en-US" dirty="0"/>
              <a:t>演示</a:t>
            </a:r>
            <a:endParaRPr lang="en-US" dirty="0"/>
          </a:p>
        </p:txBody>
      </p:sp>
    </p:spTree>
    <p:extLst>
      <p:ext uri="{BB962C8B-B14F-4D97-AF65-F5344CB8AC3E}">
        <p14:creationId xmlns:p14="http://schemas.microsoft.com/office/powerpoint/2010/main" val="1328077661"/>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hasCustomPrompt="1"/>
          </p:nvPr>
        </p:nvSpPr>
        <p:spPr>
          <a:xfrm>
            <a:off x="418648" y="1449388"/>
            <a:ext cx="3618377" cy="3534843"/>
          </a:xfrm>
          <a:prstGeom prst="rect">
            <a:avLst/>
          </a:prstGeom>
        </p:spPr>
        <p:txBody>
          <a:bodyPr anchor="ctr">
            <a:noAutofit/>
          </a:bodyPr>
          <a:lstStyle>
            <a:lvl1pPr marL="0" indent="0" algn="ctr">
              <a:buNone/>
              <a:defRPr sz="2353" baseline="0">
                <a:solidFill>
                  <a:schemeClr val="bg1"/>
                </a:solidFill>
                <a:ea typeface="+mj-ea"/>
              </a:defRPr>
            </a:lvl1pPr>
          </a:lstStyle>
          <a:p>
            <a:r>
              <a:rPr lang="en-US" dirty="0"/>
              <a:t>Click icon to add chart</a:t>
            </a:r>
            <a:br>
              <a:rPr lang="en-US" dirty="0"/>
            </a:br>
            <a:r>
              <a:rPr lang="zh-CN" altLang="en-US" dirty="0"/>
              <a:t>点击图标来添加图表</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5168989"/>
            <a:ext cx="3629278" cy="276999"/>
          </a:xfrm>
          <a:prstGeom prst="rect">
            <a:avLst/>
          </a:prstGeom>
        </p:spPr>
        <p:txBody>
          <a:bodyPr tIns="0"/>
          <a:lstStyle>
            <a:lvl1pPr>
              <a:lnSpc>
                <a:spcPct val="100000"/>
              </a:lnSpc>
              <a:defRPr lang="en-US" sz="1200" b="1" kern="1200" spc="0" dirty="0" smtClean="0">
                <a:solidFill>
                  <a:schemeClr val="bg1"/>
                </a:solidFill>
                <a:latin typeface="+mn-lt"/>
                <a:ea typeface="+mn-ea"/>
                <a:cs typeface="+mn-cs"/>
              </a:defRPr>
            </a:lvl1pPr>
          </a:lstStyle>
          <a:p>
            <a:pPr lvl="0"/>
            <a:r>
              <a:rPr lang="en-US" dirty="0"/>
              <a:t>Caption title </a:t>
            </a:r>
            <a:r>
              <a:rPr lang="zh-CN" altLang="en-US" dirty="0"/>
              <a:t>标题 </a:t>
            </a:r>
            <a:r>
              <a:rPr lang="en-US" dirty="0"/>
              <a:t>Segoe bold 12. </a:t>
            </a:r>
          </a:p>
        </p:txBody>
      </p:sp>
      <p:sp>
        <p:nvSpPr>
          <p:cNvPr id="20" name="Chart Placeholder 6"/>
          <p:cNvSpPr>
            <a:spLocks noGrp="1"/>
          </p:cNvSpPr>
          <p:nvPr>
            <p:ph type="chart" sz="quarter" idx="22" hasCustomPrompt="1"/>
          </p:nvPr>
        </p:nvSpPr>
        <p:spPr>
          <a:xfrm>
            <a:off x="4265804" y="1449388"/>
            <a:ext cx="3607487" cy="3534843"/>
          </a:xfrm>
          <a:prstGeom prst="rect">
            <a:avLst/>
          </a:prstGeom>
        </p:spPr>
        <p:txBody>
          <a:bodyPr vert="horz" wrap="square" lIns="0" tIns="91440" rIns="146304" bIns="91440" rtlCol="0" anchor="ctr">
            <a:noAutofit/>
          </a:bodyPr>
          <a:lstStyle>
            <a:lvl1pPr algn="ctr">
              <a:defRPr lang="en-US">
                <a:solidFill>
                  <a:schemeClr val="bg1"/>
                </a:solidFill>
                <a:ea typeface="+mj-ea"/>
              </a:defRPr>
            </a:lvl1pPr>
          </a:lstStyle>
          <a:p>
            <a:r>
              <a:rPr lang="en-US" altLang="zh-CN" dirty="0"/>
              <a:t>Click icon to add chart</a:t>
            </a:r>
            <a:br>
              <a:rPr lang="en-US" altLang="zh-CN" dirty="0"/>
            </a:br>
            <a:r>
              <a:rPr lang="zh-CN" altLang="en-US" dirty="0"/>
              <a:t>点击图标来添加图表</a:t>
            </a:r>
            <a:endParaRPr lang="en-US" altLang="zh-CN" dirty="0"/>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276696" y="5168989"/>
            <a:ext cx="3629278" cy="276999"/>
          </a:xfrm>
          <a:prstGeom prst="rect">
            <a:avLst/>
          </a:prstGeom>
        </p:spPr>
        <p:txBody>
          <a:bodyPr tIns="0"/>
          <a:lstStyle>
            <a:lvl1pPr>
              <a:lnSpc>
                <a:spcPct val="100000"/>
              </a:lnSpc>
              <a:defRPr lang="en-US" sz="1200" b="1" kern="1200" spc="0" dirty="0" smtClean="0">
                <a:solidFill>
                  <a:schemeClr val="bg1"/>
                </a:solidFill>
                <a:latin typeface="+mn-lt"/>
                <a:ea typeface="+mn-ea"/>
                <a:cs typeface="+mn-cs"/>
              </a:defRPr>
            </a:lvl1pPr>
          </a:lstStyle>
          <a:p>
            <a:pPr lvl="0"/>
            <a:r>
              <a:rPr lang="en-US" altLang="zh-CN" dirty="0"/>
              <a:t>Caption title </a:t>
            </a:r>
            <a:r>
              <a:rPr lang="zh-CN" altLang="en-US" dirty="0"/>
              <a:t>标题 </a:t>
            </a:r>
            <a:r>
              <a:rPr lang="en-US" altLang="zh-CN" dirty="0"/>
              <a:t>Segoe bold 12. </a:t>
            </a:r>
          </a:p>
        </p:txBody>
      </p:sp>
      <p:sp>
        <p:nvSpPr>
          <p:cNvPr id="21" name="Chart Placeholder 6"/>
          <p:cNvSpPr>
            <a:spLocks noGrp="1"/>
          </p:cNvSpPr>
          <p:nvPr>
            <p:ph type="chart" sz="quarter" idx="23" hasCustomPrompt="1"/>
          </p:nvPr>
        </p:nvSpPr>
        <p:spPr>
          <a:xfrm>
            <a:off x="8102064" y="1449388"/>
            <a:ext cx="3623051" cy="3534843"/>
          </a:xfrm>
          <a:prstGeom prst="rect">
            <a:avLst/>
          </a:prstGeom>
        </p:spPr>
        <p:txBody>
          <a:bodyPr vert="horz" wrap="square" lIns="0" tIns="91440" rIns="146304" bIns="91440" rtlCol="0" anchor="ctr">
            <a:noAutofit/>
          </a:bodyPr>
          <a:lstStyle>
            <a:lvl1pPr algn="ctr">
              <a:defRPr lang="en-US">
                <a:solidFill>
                  <a:schemeClr val="bg1"/>
                </a:solidFill>
                <a:ea typeface="+mj-ea"/>
              </a:defRPr>
            </a:lvl1pPr>
          </a:lstStyle>
          <a:p>
            <a:r>
              <a:rPr lang="en-US" altLang="zh-CN" dirty="0"/>
              <a:t>Click icon to add chart</a:t>
            </a:r>
            <a:br>
              <a:rPr lang="en-US" altLang="zh-CN" dirty="0"/>
            </a:br>
            <a:r>
              <a:rPr lang="zh-CN" altLang="en-US" dirty="0"/>
              <a:t>点击图标来添加图表</a:t>
            </a:r>
            <a:endParaRPr lang="en-US" altLang="zh-CN" dirty="0"/>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02065" y="5168989"/>
            <a:ext cx="3629278" cy="276999"/>
          </a:xfrm>
          <a:prstGeom prst="rect">
            <a:avLst/>
          </a:prstGeom>
        </p:spPr>
        <p:txBody>
          <a:bodyPr tIns="0"/>
          <a:lstStyle>
            <a:lvl1pPr>
              <a:lnSpc>
                <a:spcPct val="100000"/>
              </a:lnSpc>
              <a:defRPr lang="en-US" sz="1200" b="1" kern="1200" spc="0" dirty="0" smtClean="0">
                <a:solidFill>
                  <a:schemeClr val="bg1"/>
                </a:solidFill>
                <a:latin typeface="+mn-lt"/>
                <a:ea typeface="+mn-ea"/>
                <a:cs typeface="+mn-cs"/>
              </a:defRPr>
            </a:lvl1pPr>
          </a:lstStyle>
          <a:p>
            <a:pPr lvl="0"/>
            <a:r>
              <a:rPr lang="en-US" altLang="zh-CN" dirty="0"/>
              <a:t>Caption title </a:t>
            </a:r>
            <a:r>
              <a:rPr lang="zh-CN" altLang="en-US" dirty="0"/>
              <a:t>标题 </a:t>
            </a:r>
            <a:r>
              <a:rPr lang="en-US" altLang="zh-CN" dirty="0"/>
              <a:t>Segoe bold 12. </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hasCustomPrompt="1"/>
          </p:nvPr>
        </p:nvSpPr>
        <p:spPr/>
        <p:txBody>
          <a:bodyPr/>
          <a:lstStyle>
            <a:lvl1pPr>
              <a:defRPr/>
            </a:lvl1pPr>
          </a:lstStyle>
          <a:p>
            <a:r>
              <a:rPr lang="en-US" altLang="zh-CN" dirty="0"/>
              <a:t>Three-column icon chart description </a:t>
            </a:r>
            <a:r>
              <a:rPr lang="zh-CN" altLang="en-US" dirty="0"/>
              <a:t>三列图标图表描述</a:t>
            </a:r>
            <a:endParaRPr lang="fr-FR" dirty="0"/>
          </a:p>
        </p:txBody>
      </p:sp>
      <p:sp>
        <p:nvSpPr>
          <p:cNvPr id="3" name="Text Placeholder 43">
            <a:extLst>
              <a:ext uri="{FF2B5EF4-FFF2-40B4-BE49-F238E27FC236}">
                <a16:creationId xmlns:a16="http://schemas.microsoft.com/office/drawing/2014/main" id="{8104D4AD-CBA0-CB36-BDFC-57781D50DBC1}"/>
              </a:ext>
            </a:extLst>
          </p:cNvPr>
          <p:cNvSpPr>
            <a:spLocks noGrp="1"/>
          </p:cNvSpPr>
          <p:nvPr>
            <p:ph type="body" sz="quarter" idx="52" hasCustomPrompt="1"/>
          </p:nvPr>
        </p:nvSpPr>
        <p:spPr>
          <a:xfrm>
            <a:off x="418644" y="5458688"/>
            <a:ext cx="3629278" cy="957987"/>
          </a:xfrm>
        </p:spPr>
        <p:txBody>
          <a:bodyPr anchor="t">
            <a:noAutofit/>
          </a:bodyPr>
          <a:lstStyle>
            <a:lvl1pPr>
              <a:defRPr sz="10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10. </a:t>
            </a:r>
            <a:r>
              <a:rPr lang="zh-CN" altLang="en-US" dirty="0"/>
              <a:t>我是文字模板，请使用思源黑体标准字体，不要加粗，字号为</a:t>
            </a:r>
            <a:r>
              <a:rPr lang="en-US" altLang="zh-CN" dirty="0"/>
              <a:t>10</a:t>
            </a:r>
            <a:r>
              <a:rPr lang="zh-CN" altLang="en-US" dirty="0"/>
              <a:t>。</a:t>
            </a:r>
          </a:p>
        </p:txBody>
      </p:sp>
      <p:sp>
        <p:nvSpPr>
          <p:cNvPr id="6" name="Text Placeholder 43">
            <a:extLst>
              <a:ext uri="{FF2B5EF4-FFF2-40B4-BE49-F238E27FC236}">
                <a16:creationId xmlns:a16="http://schemas.microsoft.com/office/drawing/2014/main" id="{484EFCAB-7195-47B5-98EC-3F8522A14BE2}"/>
              </a:ext>
            </a:extLst>
          </p:cNvPr>
          <p:cNvSpPr>
            <a:spLocks noGrp="1"/>
          </p:cNvSpPr>
          <p:nvPr>
            <p:ph type="body" sz="quarter" idx="53" hasCustomPrompt="1"/>
          </p:nvPr>
        </p:nvSpPr>
        <p:spPr>
          <a:xfrm>
            <a:off x="4276696" y="5458688"/>
            <a:ext cx="3629278" cy="957987"/>
          </a:xfrm>
        </p:spPr>
        <p:txBody>
          <a:bodyPr anchor="t">
            <a:noAutofit/>
          </a:bodyPr>
          <a:lstStyle>
            <a:lvl1pPr>
              <a:defRPr sz="10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10. </a:t>
            </a:r>
            <a:r>
              <a:rPr lang="zh-CN" altLang="en-US" dirty="0"/>
              <a:t>我是文字模板，请使用思源黑体标准字体，不要加粗，字号为</a:t>
            </a:r>
            <a:r>
              <a:rPr lang="en-US" altLang="zh-CN" dirty="0"/>
              <a:t>10</a:t>
            </a:r>
            <a:r>
              <a:rPr lang="zh-CN" altLang="en-US" dirty="0"/>
              <a:t>。</a:t>
            </a:r>
          </a:p>
        </p:txBody>
      </p:sp>
      <p:sp>
        <p:nvSpPr>
          <p:cNvPr id="8" name="Text Placeholder 43">
            <a:extLst>
              <a:ext uri="{FF2B5EF4-FFF2-40B4-BE49-F238E27FC236}">
                <a16:creationId xmlns:a16="http://schemas.microsoft.com/office/drawing/2014/main" id="{A4B174AF-50B4-5D87-A09C-E97892341F91}"/>
              </a:ext>
            </a:extLst>
          </p:cNvPr>
          <p:cNvSpPr>
            <a:spLocks noGrp="1"/>
          </p:cNvSpPr>
          <p:nvPr>
            <p:ph type="body" sz="quarter" idx="54" hasCustomPrompt="1"/>
          </p:nvPr>
        </p:nvSpPr>
        <p:spPr>
          <a:xfrm>
            <a:off x="8106274" y="5458688"/>
            <a:ext cx="3629278" cy="957987"/>
          </a:xfrm>
        </p:spPr>
        <p:txBody>
          <a:bodyPr anchor="t">
            <a:noAutofit/>
          </a:bodyPr>
          <a:lstStyle>
            <a:lvl1pPr>
              <a:defRPr sz="10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10. </a:t>
            </a:r>
            <a:r>
              <a:rPr lang="zh-CN" altLang="en-US" dirty="0"/>
              <a:t>我是文字模板，请使用思源黑体标准字体，不要加粗，字号为</a:t>
            </a:r>
            <a:r>
              <a:rPr lang="en-US" altLang="zh-CN" dirty="0"/>
              <a:t>10</a:t>
            </a:r>
            <a:r>
              <a:rPr lang="zh-CN" altLang="en-US" dirty="0"/>
              <a:t>。</a:t>
            </a:r>
          </a:p>
        </p:txBody>
      </p:sp>
      <p:grpSp>
        <p:nvGrpSpPr>
          <p:cNvPr id="10" name="Group 9">
            <a:extLst>
              <a:ext uri="{FF2B5EF4-FFF2-40B4-BE49-F238E27FC236}">
                <a16:creationId xmlns:a16="http://schemas.microsoft.com/office/drawing/2014/main" id="{9D48F571-ED96-74A6-31A4-3DA604D02167}"/>
              </a:ext>
            </a:extLst>
          </p:cNvPr>
          <p:cNvGrpSpPr/>
          <p:nvPr userDrawn="1"/>
        </p:nvGrpSpPr>
        <p:grpSpPr>
          <a:xfrm>
            <a:off x="10326320" y="246110"/>
            <a:ext cx="1865679" cy="6611889"/>
            <a:chOff x="10326320" y="246110"/>
            <a:chExt cx="1865679" cy="6611889"/>
          </a:xfrm>
        </p:grpSpPr>
        <p:grpSp>
          <p:nvGrpSpPr>
            <p:cNvPr id="11" name="Group 10">
              <a:extLst>
                <a:ext uri="{FF2B5EF4-FFF2-40B4-BE49-F238E27FC236}">
                  <a16:creationId xmlns:a16="http://schemas.microsoft.com/office/drawing/2014/main" id="{E069EE27-C297-DD5A-2F61-20120F07D07F}"/>
                </a:ext>
              </a:extLst>
            </p:cNvPr>
            <p:cNvGrpSpPr/>
            <p:nvPr userDrawn="1"/>
          </p:nvGrpSpPr>
          <p:grpSpPr>
            <a:xfrm>
              <a:off x="10326320" y="246110"/>
              <a:ext cx="1865679" cy="6611889"/>
              <a:chOff x="10326320" y="246110"/>
              <a:chExt cx="1865679" cy="6611889"/>
            </a:xfrm>
          </p:grpSpPr>
          <p:pic>
            <p:nvPicPr>
              <p:cNvPr id="17" name="Picture 16">
                <a:extLst>
                  <a:ext uri="{FF2B5EF4-FFF2-40B4-BE49-F238E27FC236}">
                    <a16:creationId xmlns:a16="http://schemas.microsoft.com/office/drawing/2014/main" id="{0FAA91DB-ABC2-CB7F-DA92-5E9AE3C41C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18" name="dotnet bot">
                <a:extLst>
                  <a:ext uri="{FF2B5EF4-FFF2-40B4-BE49-F238E27FC236}">
                    <a16:creationId xmlns:a16="http://schemas.microsoft.com/office/drawing/2014/main" id="{7CE61292-1FFC-FD81-9C48-5CBD2F8963B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19" name="sh" descr="A picture containing orange, dessert&#10;&#10;Description automatically generated" hidden="1">
                <a:extLst>
                  <a:ext uri="{FF2B5EF4-FFF2-40B4-BE49-F238E27FC236}">
                    <a16:creationId xmlns:a16="http://schemas.microsoft.com/office/drawing/2014/main" id="{F332444A-DED5-8F73-0155-035840E764A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2" name="fly" descr="A picture containing text&#10;&#10;Description automatically generated">
              <a:extLst>
                <a:ext uri="{FF2B5EF4-FFF2-40B4-BE49-F238E27FC236}">
                  <a16:creationId xmlns:a16="http://schemas.microsoft.com/office/drawing/2014/main" id="{DE6F56E8-2F60-2040-12DB-7BAE4E9E9B6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4D681FE0-9A4F-22F3-F5F1-407CD253864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14" name="Picture 13">
              <a:extLst>
                <a:ext uri="{FF2B5EF4-FFF2-40B4-BE49-F238E27FC236}">
                  <a16:creationId xmlns:a16="http://schemas.microsoft.com/office/drawing/2014/main" id="{3F8578C8-960C-F93E-3809-F8F06A8AE49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862C4DB8-9B04-5929-71AC-26330D46C14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25" name="Group 24">
            <a:extLst>
              <a:ext uri="{FF2B5EF4-FFF2-40B4-BE49-F238E27FC236}">
                <a16:creationId xmlns:a16="http://schemas.microsoft.com/office/drawing/2014/main" id="{809C4BD3-2635-45CA-9589-F8C59CD36F6F}"/>
              </a:ext>
            </a:extLst>
          </p:cNvPr>
          <p:cNvGrpSpPr/>
          <p:nvPr userDrawn="1"/>
        </p:nvGrpSpPr>
        <p:grpSpPr>
          <a:xfrm>
            <a:off x="-3595732" y="-1402784"/>
            <a:ext cx="17951812" cy="9228524"/>
            <a:chOff x="-3595732" y="-1402784"/>
            <a:chExt cx="17951812" cy="9228524"/>
          </a:xfrm>
        </p:grpSpPr>
        <p:sp>
          <p:nvSpPr>
            <p:cNvPr id="26" name="Speech Bubble: Rectangle 25">
              <a:extLst>
                <a:ext uri="{FF2B5EF4-FFF2-40B4-BE49-F238E27FC236}">
                  <a16:creationId xmlns:a16="http://schemas.microsoft.com/office/drawing/2014/main" id="{E6761BAF-06C3-BF48-FC40-F6C807D3732A}"/>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7" name="Speech Bubble: Rectangle 26">
              <a:extLst>
                <a:ext uri="{FF2B5EF4-FFF2-40B4-BE49-F238E27FC236}">
                  <a16:creationId xmlns:a16="http://schemas.microsoft.com/office/drawing/2014/main" id="{66E809EF-4C48-90A5-3373-23092CDC11C9}"/>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8" name="Speech Bubble: Rectangle 27">
              <a:extLst>
                <a:ext uri="{FF2B5EF4-FFF2-40B4-BE49-F238E27FC236}">
                  <a16:creationId xmlns:a16="http://schemas.microsoft.com/office/drawing/2014/main" id="{CCED082C-32B0-F9DE-1B8C-68286818D536}"/>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9" name="Speech Bubble: Rectangle 28">
              <a:extLst>
                <a:ext uri="{FF2B5EF4-FFF2-40B4-BE49-F238E27FC236}">
                  <a16:creationId xmlns:a16="http://schemas.microsoft.com/office/drawing/2014/main" id="{874BAE6B-E016-0837-0802-94C7FF1D01B6}"/>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2932666748"/>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hasCustomPrompt="1"/>
          </p:nvPr>
        </p:nvSpPr>
        <p:spPr/>
        <p:txBody>
          <a:bodyPr/>
          <a:lstStyle/>
          <a:p>
            <a:r>
              <a:rPr lang="en-US" altLang="zh-CN" dirty="0"/>
              <a:t>Heading/</a:t>
            </a:r>
            <a:r>
              <a:rPr lang="zh-CN" altLang="en-US" dirty="0"/>
              <a:t>标题</a:t>
            </a:r>
            <a:r>
              <a:rPr lang="en-US" altLang="zh-CN" dirty="0"/>
              <a:t> Segoe UI </a:t>
            </a:r>
            <a:r>
              <a:rPr lang="en-US" altLang="zh-CN" dirty="0" err="1"/>
              <a:t>Semibold</a:t>
            </a:r>
            <a:r>
              <a:rPr lang="en-US" altLang="zh-CN" dirty="0"/>
              <a:t> /</a:t>
            </a:r>
            <a:r>
              <a:rPr lang="zh-CN" altLang="en-US" dirty="0"/>
              <a:t>思源黑体 </a:t>
            </a:r>
            <a:r>
              <a:rPr lang="en-US" altLang="zh-CN" dirty="0"/>
              <a:t>CN Medium 32</a:t>
            </a:r>
            <a:endParaRPr lang="en-US" dirty="0"/>
          </a:p>
        </p:txBody>
      </p:sp>
      <p:sp>
        <p:nvSpPr>
          <p:cNvPr id="4" name="Table Placeholder 3"/>
          <p:cNvSpPr>
            <a:spLocks noGrp="1"/>
          </p:cNvSpPr>
          <p:nvPr>
            <p:ph type="tbl" sz="quarter" idx="10"/>
          </p:nvPr>
        </p:nvSpPr>
        <p:spPr>
          <a:xfrm>
            <a:off x="418644" y="1449388"/>
            <a:ext cx="11343820" cy="4968118"/>
          </a:xfrm>
          <a:prstGeom prst="rect">
            <a:avLst/>
          </a:prstGeom>
        </p:spPr>
        <p:txBody>
          <a:bodyPr anchor="ctr" anchorCtr="0">
            <a:normAutofit/>
          </a:bodyPr>
          <a:lstStyle>
            <a:lvl1pPr algn="ctr">
              <a:defRPr sz="2400">
                <a:solidFill>
                  <a:schemeClr val="bg1"/>
                </a:solidFill>
              </a:defRPr>
            </a:lvl1pPr>
          </a:lstStyle>
          <a:p>
            <a:r>
              <a:rPr lang="en-US" altLang="zh-CN"/>
              <a:t>Click icon to add table</a:t>
            </a:r>
            <a:endParaRPr lang="en-US"/>
          </a:p>
        </p:txBody>
      </p:sp>
      <p:grpSp>
        <p:nvGrpSpPr>
          <p:cNvPr id="2" name="Group 1">
            <a:extLst>
              <a:ext uri="{FF2B5EF4-FFF2-40B4-BE49-F238E27FC236}">
                <a16:creationId xmlns:a16="http://schemas.microsoft.com/office/drawing/2014/main" id="{B7719410-4072-D7D3-88F1-C624F3758BC6}"/>
              </a:ext>
            </a:extLst>
          </p:cNvPr>
          <p:cNvGrpSpPr/>
          <p:nvPr userDrawn="1"/>
        </p:nvGrpSpPr>
        <p:grpSpPr>
          <a:xfrm>
            <a:off x="10326320" y="246110"/>
            <a:ext cx="1865679" cy="6611889"/>
            <a:chOff x="10326320" y="246110"/>
            <a:chExt cx="1865679" cy="6611889"/>
          </a:xfrm>
        </p:grpSpPr>
        <p:grpSp>
          <p:nvGrpSpPr>
            <p:cNvPr id="5" name="Group 4">
              <a:extLst>
                <a:ext uri="{FF2B5EF4-FFF2-40B4-BE49-F238E27FC236}">
                  <a16:creationId xmlns:a16="http://schemas.microsoft.com/office/drawing/2014/main" id="{91790F75-0BA3-130B-01F4-5A2EFF9746B3}"/>
                </a:ext>
              </a:extLst>
            </p:cNvPr>
            <p:cNvGrpSpPr/>
            <p:nvPr userDrawn="1"/>
          </p:nvGrpSpPr>
          <p:grpSpPr>
            <a:xfrm>
              <a:off x="10326320" y="246110"/>
              <a:ext cx="1865679" cy="6611889"/>
              <a:chOff x="10326320" y="246110"/>
              <a:chExt cx="1865679" cy="6611889"/>
            </a:xfrm>
          </p:grpSpPr>
          <p:pic>
            <p:nvPicPr>
              <p:cNvPr id="10" name="Picture 9">
                <a:extLst>
                  <a:ext uri="{FF2B5EF4-FFF2-40B4-BE49-F238E27FC236}">
                    <a16:creationId xmlns:a16="http://schemas.microsoft.com/office/drawing/2014/main" id="{7A809268-8378-1AE3-6951-09C7EF1CD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11" name="dotnet bot">
                <a:extLst>
                  <a:ext uri="{FF2B5EF4-FFF2-40B4-BE49-F238E27FC236}">
                    <a16:creationId xmlns:a16="http://schemas.microsoft.com/office/drawing/2014/main" id="{F5449AE9-3B95-52F8-80D5-24535FC0034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12" name="sh" descr="A picture containing orange, dessert&#10;&#10;Description automatically generated" hidden="1">
                <a:extLst>
                  <a:ext uri="{FF2B5EF4-FFF2-40B4-BE49-F238E27FC236}">
                    <a16:creationId xmlns:a16="http://schemas.microsoft.com/office/drawing/2014/main" id="{DDD369B1-73D3-DADF-723B-DBFF8638C23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6" name="fly" descr="A picture containing text&#10;&#10;Description automatically generated">
              <a:extLst>
                <a:ext uri="{FF2B5EF4-FFF2-40B4-BE49-F238E27FC236}">
                  <a16:creationId xmlns:a16="http://schemas.microsoft.com/office/drawing/2014/main" id="{92C8B6A5-9D09-C8E8-4162-5B36D9DE268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D2C479FC-433A-48E6-06EB-B75D6708336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8" name="Picture 7">
              <a:extLst>
                <a:ext uri="{FF2B5EF4-FFF2-40B4-BE49-F238E27FC236}">
                  <a16:creationId xmlns:a16="http://schemas.microsoft.com/office/drawing/2014/main" id="{1107E367-15FF-2903-711F-3AB5A60A97A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105EB64-E28D-0F01-7FE5-08FF4402C1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14" name="Group 13">
            <a:extLst>
              <a:ext uri="{FF2B5EF4-FFF2-40B4-BE49-F238E27FC236}">
                <a16:creationId xmlns:a16="http://schemas.microsoft.com/office/drawing/2014/main" id="{32F3D68B-44E4-2C3E-2A49-0DAD57B0EFDC}"/>
              </a:ext>
            </a:extLst>
          </p:cNvPr>
          <p:cNvGrpSpPr/>
          <p:nvPr userDrawn="1"/>
        </p:nvGrpSpPr>
        <p:grpSpPr>
          <a:xfrm>
            <a:off x="-3595732" y="-1402784"/>
            <a:ext cx="17951812" cy="9228524"/>
            <a:chOff x="-3595732" y="-1402784"/>
            <a:chExt cx="17951812" cy="9228524"/>
          </a:xfrm>
        </p:grpSpPr>
        <p:sp>
          <p:nvSpPr>
            <p:cNvPr id="15" name="Speech Bubble: Rectangle 14">
              <a:extLst>
                <a:ext uri="{FF2B5EF4-FFF2-40B4-BE49-F238E27FC236}">
                  <a16:creationId xmlns:a16="http://schemas.microsoft.com/office/drawing/2014/main" id="{16189E9F-B096-EA24-4695-965903678CDC}"/>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6" name="Speech Bubble: Rectangle 15">
              <a:extLst>
                <a:ext uri="{FF2B5EF4-FFF2-40B4-BE49-F238E27FC236}">
                  <a16:creationId xmlns:a16="http://schemas.microsoft.com/office/drawing/2014/main" id="{1334D47D-0FAC-511D-7373-518FF95C6BFB}"/>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7" name="Speech Bubble: Rectangle 16">
              <a:extLst>
                <a:ext uri="{FF2B5EF4-FFF2-40B4-BE49-F238E27FC236}">
                  <a16:creationId xmlns:a16="http://schemas.microsoft.com/office/drawing/2014/main" id="{306FED31-3B9A-CCD0-C43E-83B8D4ED5459}"/>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8" name="Speech Bubble: Rectangle 17">
              <a:extLst>
                <a:ext uri="{FF2B5EF4-FFF2-40B4-BE49-F238E27FC236}">
                  <a16:creationId xmlns:a16="http://schemas.microsoft.com/office/drawing/2014/main" id="{31485C63-22AF-08F3-B081-221BC5B27E04}"/>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4137744951"/>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a:t>
            </a:r>
            <a:r>
              <a:rPr lang="zh-CN" altLang="en-US" dirty="0"/>
              <a:t>文本布局：一行两列</a:t>
            </a:r>
            <a:endParaRPr lang="en-US" dirty="0"/>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hasCustomPrompt="1"/>
          </p:nvPr>
        </p:nvSpPr>
        <p:spPr>
          <a:xfrm>
            <a:off x="432090" y="3517900"/>
            <a:ext cx="5435768" cy="2006600"/>
          </a:xfrm>
          <a:ln w="19050">
            <a:solidFill>
              <a:schemeClr val="tx2"/>
            </a:solidFill>
          </a:ln>
        </p:spPr>
        <p:txBody>
          <a:bodyPr lIns="182880" tIns="137160" rIns="182880">
            <a:noAutofit/>
          </a:bodyPr>
          <a:lstStyle>
            <a:lvl1pPr>
              <a:defRPr sz="2000" baseline="0">
                <a:solidFill>
                  <a:schemeClr val="bg1"/>
                </a:solidFill>
                <a:ea typeface="+mj-ea"/>
              </a:defRPr>
            </a:lvl1pPr>
            <a:lvl2pPr>
              <a:defRPr sz="1800">
                <a:solidFill>
                  <a:schemeClr val="bg1"/>
                </a:solidFill>
              </a:defRPr>
            </a:lvl2pPr>
          </a:lstStyle>
          <a:p>
            <a:pPr lvl="0"/>
            <a:r>
              <a:rPr lang="en-US" dirty="0"/>
              <a:t>Master text styles </a:t>
            </a:r>
            <a:r>
              <a:rPr lang="zh-CN" altLang="en-US" dirty="0"/>
              <a:t>小标题 </a:t>
            </a:r>
            <a:r>
              <a:rPr lang="en-US" altLang="zh-CN" dirty="0"/>
              <a:t>20</a:t>
            </a:r>
            <a:r>
              <a:rPr lang="zh-CN" altLang="en-US" dirty="0"/>
              <a:t>号字体</a:t>
            </a:r>
            <a:endParaRPr lang="en-US" dirty="0"/>
          </a:p>
          <a:p>
            <a:pPr lvl="1"/>
            <a:r>
              <a:rPr lang="en-US" dirty="0"/>
              <a:t>Second level </a:t>
            </a:r>
            <a:r>
              <a:rPr lang="zh-CN" altLang="en-US" dirty="0"/>
              <a:t>第二级</a:t>
            </a:r>
            <a:endParaRPr lang="en-US" dirty="0"/>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hasCustomPrompt="1"/>
          </p:nvPr>
        </p:nvSpPr>
        <p:spPr>
          <a:xfrm>
            <a:off x="6337590" y="3517900"/>
            <a:ext cx="5435768" cy="2006600"/>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6" name="Text Placeholder 5">
            <a:extLst>
              <a:ext uri="{FF2B5EF4-FFF2-40B4-BE49-F238E27FC236}">
                <a16:creationId xmlns:a16="http://schemas.microsoft.com/office/drawing/2014/main" id="{095282F1-67C1-17AB-B79B-CA48E801AC66}"/>
              </a:ext>
            </a:extLst>
          </p:cNvPr>
          <p:cNvSpPr>
            <a:spLocks noGrp="1"/>
          </p:cNvSpPr>
          <p:nvPr>
            <p:ph type="body" sz="quarter" idx="18" hasCustomPrompt="1"/>
          </p:nvPr>
        </p:nvSpPr>
        <p:spPr>
          <a:xfrm>
            <a:off x="432090" y="1361514"/>
            <a:ext cx="11341268" cy="991934"/>
          </a:xfrm>
        </p:spPr>
        <p:txBody>
          <a:bodyPr anchor="t"/>
          <a:lstStyle>
            <a:lvl1pPr>
              <a:defRPr sz="2000" baseline="0">
                <a:solidFill>
                  <a:schemeClr val="bg1"/>
                </a:solidFill>
              </a:defRPr>
            </a:lvl1pPr>
          </a:lstStyle>
          <a:p>
            <a:pPr lvl="0"/>
            <a:r>
              <a:rPr lang="en-US" altLang="zh-CN" dirty="0"/>
              <a:t>Body copy </a:t>
            </a:r>
            <a:r>
              <a:rPr lang="zh-CN" altLang="en-US" dirty="0"/>
              <a:t>文本内容 </a:t>
            </a:r>
            <a:r>
              <a:rPr lang="en-US" altLang="zh-CN" dirty="0"/>
              <a:t>Segoe UI </a:t>
            </a:r>
            <a:r>
              <a:rPr lang="en-US" altLang="zh-CN" dirty="0" err="1"/>
              <a:t>Semibold</a:t>
            </a:r>
            <a:r>
              <a:rPr lang="en-US" altLang="zh-CN" dirty="0"/>
              <a:t> 20/24. The quick brown fox jumps over the lazy dog. </a:t>
            </a:r>
            <a:r>
              <a:rPr lang="zh-CN" altLang="en-US" dirty="0"/>
              <a:t>我是文字模板，请替换我即可使用中文或者英文，请使用思源黑体标准字体，不要加粗，字号为</a:t>
            </a:r>
            <a:r>
              <a:rPr lang="en-US" altLang="zh-CN" dirty="0"/>
              <a:t>20/24</a:t>
            </a:r>
            <a:r>
              <a:rPr lang="zh-CN" altLang="en-US" dirty="0"/>
              <a:t>，注意中英文标点符号问题。</a:t>
            </a:r>
          </a:p>
        </p:txBody>
      </p:sp>
      <p:sp>
        <p:nvSpPr>
          <p:cNvPr id="8" name="Text Placeholder 5">
            <a:extLst>
              <a:ext uri="{FF2B5EF4-FFF2-40B4-BE49-F238E27FC236}">
                <a16:creationId xmlns:a16="http://schemas.microsoft.com/office/drawing/2014/main" id="{219FA650-F810-96E5-6EF9-B25A3B33A5D7}"/>
              </a:ext>
            </a:extLst>
          </p:cNvPr>
          <p:cNvSpPr>
            <a:spLocks noGrp="1"/>
          </p:cNvSpPr>
          <p:nvPr>
            <p:ph type="body" sz="quarter" idx="19" hasCustomPrompt="1"/>
          </p:nvPr>
        </p:nvSpPr>
        <p:spPr>
          <a:xfrm>
            <a:off x="432090" y="2890624"/>
            <a:ext cx="11341268" cy="538376"/>
          </a:xfrm>
        </p:spPr>
        <p:txBody>
          <a:bodyPr anchor="t"/>
          <a:lstStyle>
            <a:lvl1pPr>
              <a:defRPr sz="2400" baseline="0">
                <a:solidFill>
                  <a:schemeClr val="bg1"/>
                </a:solidFill>
              </a:defRPr>
            </a:lvl1pPr>
          </a:lstStyle>
          <a:p>
            <a:pPr lvl="0"/>
            <a:r>
              <a:rPr lang="en-US" altLang="zh-CN" dirty="0"/>
              <a:t>Body copy Segoe UI </a:t>
            </a:r>
            <a:r>
              <a:rPr lang="en-US" altLang="zh-CN" dirty="0" err="1"/>
              <a:t>Semibold</a:t>
            </a:r>
            <a:r>
              <a:rPr lang="en-US" altLang="zh-CN" dirty="0"/>
              <a:t> 20/24.</a:t>
            </a:r>
            <a:r>
              <a:rPr lang="zh-CN" altLang="en-US" dirty="0"/>
              <a:t>我是文字模板，请使用思源黑体标准字体。</a:t>
            </a:r>
          </a:p>
        </p:txBody>
      </p:sp>
      <p:grpSp>
        <p:nvGrpSpPr>
          <p:cNvPr id="9" name="Group 8">
            <a:extLst>
              <a:ext uri="{FF2B5EF4-FFF2-40B4-BE49-F238E27FC236}">
                <a16:creationId xmlns:a16="http://schemas.microsoft.com/office/drawing/2014/main" id="{3B9916BC-1561-18F0-9A1E-4E2F2AD946B4}"/>
              </a:ext>
            </a:extLst>
          </p:cNvPr>
          <p:cNvGrpSpPr/>
          <p:nvPr userDrawn="1"/>
        </p:nvGrpSpPr>
        <p:grpSpPr>
          <a:xfrm>
            <a:off x="10326320" y="246110"/>
            <a:ext cx="1865679" cy="6611889"/>
            <a:chOff x="10326320" y="246110"/>
            <a:chExt cx="1865679" cy="6611889"/>
          </a:xfrm>
        </p:grpSpPr>
        <p:grpSp>
          <p:nvGrpSpPr>
            <p:cNvPr id="10" name="Group 9">
              <a:extLst>
                <a:ext uri="{FF2B5EF4-FFF2-40B4-BE49-F238E27FC236}">
                  <a16:creationId xmlns:a16="http://schemas.microsoft.com/office/drawing/2014/main" id="{6D826881-8226-C30D-2CF7-FD7AE9538959}"/>
                </a:ext>
              </a:extLst>
            </p:cNvPr>
            <p:cNvGrpSpPr/>
            <p:nvPr userDrawn="1"/>
          </p:nvGrpSpPr>
          <p:grpSpPr>
            <a:xfrm>
              <a:off x="10326320" y="246110"/>
              <a:ext cx="1865679" cy="6611889"/>
              <a:chOff x="10326320" y="246110"/>
              <a:chExt cx="1865679" cy="6611889"/>
            </a:xfrm>
          </p:grpSpPr>
          <p:pic>
            <p:nvPicPr>
              <p:cNvPr id="16" name="Picture 15">
                <a:extLst>
                  <a:ext uri="{FF2B5EF4-FFF2-40B4-BE49-F238E27FC236}">
                    <a16:creationId xmlns:a16="http://schemas.microsoft.com/office/drawing/2014/main" id="{52BCBE01-55E5-1ACF-DC10-4386AA830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17" name="dotnet bot">
                <a:extLst>
                  <a:ext uri="{FF2B5EF4-FFF2-40B4-BE49-F238E27FC236}">
                    <a16:creationId xmlns:a16="http://schemas.microsoft.com/office/drawing/2014/main" id="{491A7262-055D-47C8-CA3A-4775AC2885EA}"/>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18" name="sh" descr="A picture containing orange, dessert&#10;&#10;Description automatically generated" hidden="1">
                <a:extLst>
                  <a:ext uri="{FF2B5EF4-FFF2-40B4-BE49-F238E27FC236}">
                    <a16:creationId xmlns:a16="http://schemas.microsoft.com/office/drawing/2014/main" id="{0692155D-FCF3-61B5-A8C0-5283C925CD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1" name="fly" descr="A picture containing text&#10;&#10;Description automatically generated">
              <a:extLst>
                <a:ext uri="{FF2B5EF4-FFF2-40B4-BE49-F238E27FC236}">
                  <a16:creationId xmlns:a16="http://schemas.microsoft.com/office/drawing/2014/main" id="{37E09E41-5383-C060-434A-A619C5C12A8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E56ED4EE-7D74-8325-4F43-4B2E0E08F28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13" name="Picture 12">
              <a:extLst>
                <a:ext uri="{FF2B5EF4-FFF2-40B4-BE49-F238E27FC236}">
                  <a16:creationId xmlns:a16="http://schemas.microsoft.com/office/drawing/2014/main" id="{E766DD14-301E-4628-96FD-5F0A2C45FC5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6CD6C144-CB54-AE3F-BE1D-285BD6F9DBC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20" name="Group 19">
            <a:extLst>
              <a:ext uri="{FF2B5EF4-FFF2-40B4-BE49-F238E27FC236}">
                <a16:creationId xmlns:a16="http://schemas.microsoft.com/office/drawing/2014/main" id="{606CD2DA-B70F-D9CB-152B-7AB20D825E50}"/>
              </a:ext>
            </a:extLst>
          </p:cNvPr>
          <p:cNvGrpSpPr/>
          <p:nvPr userDrawn="1"/>
        </p:nvGrpSpPr>
        <p:grpSpPr>
          <a:xfrm>
            <a:off x="-3595732" y="-1402784"/>
            <a:ext cx="17951812" cy="9228524"/>
            <a:chOff x="-3595732" y="-1402784"/>
            <a:chExt cx="17951812" cy="9228524"/>
          </a:xfrm>
        </p:grpSpPr>
        <p:sp>
          <p:nvSpPr>
            <p:cNvPr id="21" name="Speech Bubble: Rectangle 20">
              <a:extLst>
                <a:ext uri="{FF2B5EF4-FFF2-40B4-BE49-F238E27FC236}">
                  <a16:creationId xmlns:a16="http://schemas.microsoft.com/office/drawing/2014/main" id="{3EB79080-F7ED-6F2A-868C-441CB36746B3}"/>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2" name="Speech Bubble: Rectangle 21">
              <a:extLst>
                <a:ext uri="{FF2B5EF4-FFF2-40B4-BE49-F238E27FC236}">
                  <a16:creationId xmlns:a16="http://schemas.microsoft.com/office/drawing/2014/main" id="{60742218-B547-CCD7-F520-974633ECF5C9}"/>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3" name="Speech Bubble: Rectangle 22">
              <a:extLst>
                <a:ext uri="{FF2B5EF4-FFF2-40B4-BE49-F238E27FC236}">
                  <a16:creationId xmlns:a16="http://schemas.microsoft.com/office/drawing/2014/main" id="{81EDCD68-E15F-3A5A-7273-7707BED47F4E}"/>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4" name="Speech Bubble: Rectangle 23">
              <a:extLst>
                <a:ext uri="{FF2B5EF4-FFF2-40B4-BE49-F238E27FC236}">
                  <a16:creationId xmlns:a16="http://schemas.microsoft.com/office/drawing/2014/main" id="{B53133B3-849A-1CAC-73CB-990C2A8A5B9F}"/>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878298148"/>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a:t>
            </a:r>
            <a:r>
              <a:rPr lang="zh-CN" altLang="en-US" dirty="0"/>
              <a:t>文本布局：一行三列</a:t>
            </a:r>
            <a:endParaRPr lang="en-US" dirty="0"/>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hasCustomPrompt="1"/>
          </p:nvPr>
        </p:nvSpPr>
        <p:spPr>
          <a:xfrm>
            <a:off x="432089" y="1994072"/>
            <a:ext cx="3650357" cy="2006600"/>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hasCustomPrompt="1"/>
          </p:nvPr>
        </p:nvSpPr>
        <p:spPr>
          <a:xfrm>
            <a:off x="4277544" y="1994072"/>
            <a:ext cx="3650357" cy="2006600"/>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hasCustomPrompt="1"/>
          </p:nvPr>
        </p:nvSpPr>
        <p:spPr>
          <a:xfrm>
            <a:off x="8123000" y="1994072"/>
            <a:ext cx="3650357" cy="2006600"/>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2" name="Text Placeholder 5">
            <a:extLst>
              <a:ext uri="{FF2B5EF4-FFF2-40B4-BE49-F238E27FC236}">
                <a16:creationId xmlns:a16="http://schemas.microsoft.com/office/drawing/2014/main" id="{AFBFCB51-5D54-30E7-AEEB-B09BA9D82197}"/>
              </a:ext>
            </a:extLst>
          </p:cNvPr>
          <p:cNvSpPr>
            <a:spLocks noGrp="1"/>
          </p:cNvSpPr>
          <p:nvPr>
            <p:ph type="body" sz="quarter" idx="19" hasCustomPrompt="1"/>
          </p:nvPr>
        </p:nvSpPr>
        <p:spPr>
          <a:xfrm>
            <a:off x="418643" y="1449388"/>
            <a:ext cx="11341268" cy="538376"/>
          </a:xfrm>
        </p:spPr>
        <p:txBody>
          <a:bodyPr anchor="t"/>
          <a:lstStyle>
            <a:lvl1pPr>
              <a:defRPr sz="2400" baseline="0">
                <a:solidFill>
                  <a:schemeClr val="bg1"/>
                </a:solidFill>
              </a:defRPr>
            </a:lvl1pPr>
          </a:lstStyle>
          <a:p>
            <a:pPr lvl="0"/>
            <a:r>
              <a:rPr lang="en-US" altLang="zh-CN" dirty="0"/>
              <a:t>Body copy Segoe UI </a:t>
            </a:r>
            <a:r>
              <a:rPr lang="en-US" altLang="zh-CN" dirty="0" err="1"/>
              <a:t>Semibold</a:t>
            </a:r>
            <a:r>
              <a:rPr lang="en-US" altLang="zh-CN" dirty="0"/>
              <a:t> 20/24.</a:t>
            </a:r>
            <a:r>
              <a:rPr lang="zh-CN" altLang="en-US" dirty="0"/>
              <a:t>我是文字模板，请使用思源黑体标准字体。</a:t>
            </a:r>
          </a:p>
        </p:txBody>
      </p:sp>
      <p:grpSp>
        <p:nvGrpSpPr>
          <p:cNvPr id="5" name="Group 4">
            <a:extLst>
              <a:ext uri="{FF2B5EF4-FFF2-40B4-BE49-F238E27FC236}">
                <a16:creationId xmlns:a16="http://schemas.microsoft.com/office/drawing/2014/main" id="{A76BF2BD-C19F-6CBB-81BC-140188C90B06}"/>
              </a:ext>
            </a:extLst>
          </p:cNvPr>
          <p:cNvGrpSpPr/>
          <p:nvPr userDrawn="1"/>
        </p:nvGrpSpPr>
        <p:grpSpPr>
          <a:xfrm>
            <a:off x="10326320" y="246110"/>
            <a:ext cx="1865679" cy="6611889"/>
            <a:chOff x="10326320" y="246110"/>
            <a:chExt cx="1865679" cy="6611889"/>
          </a:xfrm>
        </p:grpSpPr>
        <p:grpSp>
          <p:nvGrpSpPr>
            <p:cNvPr id="6" name="Group 5">
              <a:extLst>
                <a:ext uri="{FF2B5EF4-FFF2-40B4-BE49-F238E27FC236}">
                  <a16:creationId xmlns:a16="http://schemas.microsoft.com/office/drawing/2014/main" id="{1F42B202-C0B3-A1EC-241C-F29ACE9D04E0}"/>
                </a:ext>
              </a:extLst>
            </p:cNvPr>
            <p:cNvGrpSpPr/>
            <p:nvPr userDrawn="1"/>
          </p:nvGrpSpPr>
          <p:grpSpPr>
            <a:xfrm>
              <a:off x="10326320" y="246110"/>
              <a:ext cx="1865679" cy="6611889"/>
              <a:chOff x="10326320" y="246110"/>
              <a:chExt cx="1865679" cy="6611889"/>
            </a:xfrm>
          </p:grpSpPr>
          <p:pic>
            <p:nvPicPr>
              <p:cNvPr id="13" name="Picture 12">
                <a:extLst>
                  <a:ext uri="{FF2B5EF4-FFF2-40B4-BE49-F238E27FC236}">
                    <a16:creationId xmlns:a16="http://schemas.microsoft.com/office/drawing/2014/main" id="{EF5D7CC4-9B8F-AAFB-2E62-9676683FA2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15" name="dotnet bot">
                <a:extLst>
                  <a:ext uri="{FF2B5EF4-FFF2-40B4-BE49-F238E27FC236}">
                    <a16:creationId xmlns:a16="http://schemas.microsoft.com/office/drawing/2014/main" id="{D23BAA1A-0F67-BBE0-A33F-BA515E92F332}"/>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16" name="sh" descr="A picture containing orange, dessert&#10;&#10;Description automatically generated" hidden="1">
                <a:extLst>
                  <a:ext uri="{FF2B5EF4-FFF2-40B4-BE49-F238E27FC236}">
                    <a16:creationId xmlns:a16="http://schemas.microsoft.com/office/drawing/2014/main" id="{C8BDBAC7-C1B3-1496-165C-1A60EF0FB20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9" name="fly" descr="A picture containing text&#10;&#10;Description automatically generated">
              <a:extLst>
                <a:ext uri="{FF2B5EF4-FFF2-40B4-BE49-F238E27FC236}">
                  <a16:creationId xmlns:a16="http://schemas.microsoft.com/office/drawing/2014/main" id="{01AB4367-12A6-0587-05B5-9637A6CD244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5A6E5782-BDB7-4478-061E-F3FB643D0FC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11" name="Picture 10">
              <a:extLst>
                <a:ext uri="{FF2B5EF4-FFF2-40B4-BE49-F238E27FC236}">
                  <a16:creationId xmlns:a16="http://schemas.microsoft.com/office/drawing/2014/main" id="{C4596543-AD78-26B7-0C28-4434D39E586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2519F15C-72AE-D0CB-592A-FD06B282A003}"/>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18" name="Group 17">
            <a:extLst>
              <a:ext uri="{FF2B5EF4-FFF2-40B4-BE49-F238E27FC236}">
                <a16:creationId xmlns:a16="http://schemas.microsoft.com/office/drawing/2014/main" id="{C4FFB484-C051-E64D-8E8D-4DED3C59B281}"/>
              </a:ext>
            </a:extLst>
          </p:cNvPr>
          <p:cNvGrpSpPr/>
          <p:nvPr userDrawn="1"/>
        </p:nvGrpSpPr>
        <p:grpSpPr>
          <a:xfrm>
            <a:off x="-3595732" y="-1402784"/>
            <a:ext cx="17951812" cy="9228524"/>
            <a:chOff x="-3595732" y="-1402784"/>
            <a:chExt cx="17951812" cy="9228524"/>
          </a:xfrm>
        </p:grpSpPr>
        <p:sp>
          <p:nvSpPr>
            <p:cNvPr id="19" name="Speech Bubble: Rectangle 18">
              <a:extLst>
                <a:ext uri="{FF2B5EF4-FFF2-40B4-BE49-F238E27FC236}">
                  <a16:creationId xmlns:a16="http://schemas.microsoft.com/office/drawing/2014/main" id="{1D7C032C-4350-85A4-6175-A5A5CA70A5E8}"/>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0" name="Speech Bubble: Rectangle 19">
              <a:extLst>
                <a:ext uri="{FF2B5EF4-FFF2-40B4-BE49-F238E27FC236}">
                  <a16:creationId xmlns:a16="http://schemas.microsoft.com/office/drawing/2014/main" id="{2688082C-07F5-A7B8-FCEC-31EA1327FFFF}"/>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1" name="Speech Bubble: Rectangle 20">
              <a:extLst>
                <a:ext uri="{FF2B5EF4-FFF2-40B4-BE49-F238E27FC236}">
                  <a16:creationId xmlns:a16="http://schemas.microsoft.com/office/drawing/2014/main" id="{3D30A820-CB6E-8436-D843-5445558818EC}"/>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2" name="Speech Bubble: Rectangle 21">
              <a:extLst>
                <a:ext uri="{FF2B5EF4-FFF2-40B4-BE49-F238E27FC236}">
                  <a16:creationId xmlns:a16="http://schemas.microsoft.com/office/drawing/2014/main" id="{E0235B98-E64E-FF5A-08D6-EECE1338CDB2}"/>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3792732358"/>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a:t>
            </a:r>
            <a:r>
              <a:rPr lang="zh-CN" altLang="en-US" dirty="0"/>
              <a:t>文本布局：两行三列</a:t>
            </a:r>
            <a:endParaRPr lang="en-US" dirty="0"/>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hasCustomPrompt="1"/>
          </p:nvPr>
        </p:nvSpPr>
        <p:spPr>
          <a:xfrm>
            <a:off x="432089" y="19940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hasCustomPrompt="1"/>
          </p:nvPr>
        </p:nvSpPr>
        <p:spPr>
          <a:xfrm>
            <a:off x="4277544" y="19940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hasCustomPrompt="1"/>
          </p:nvPr>
        </p:nvSpPr>
        <p:spPr>
          <a:xfrm>
            <a:off x="8123000" y="19940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hasCustomPrompt="1"/>
          </p:nvPr>
        </p:nvSpPr>
        <p:spPr>
          <a:xfrm>
            <a:off x="432089" y="39244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hasCustomPrompt="1"/>
          </p:nvPr>
        </p:nvSpPr>
        <p:spPr>
          <a:xfrm>
            <a:off x="4277544" y="39244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hasCustomPrompt="1"/>
          </p:nvPr>
        </p:nvSpPr>
        <p:spPr>
          <a:xfrm>
            <a:off x="8123000" y="39244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2" name="Text Placeholder 5">
            <a:extLst>
              <a:ext uri="{FF2B5EF4-FFF2-40B4-BE49-F238E27FC236}">
                <a16:creationId xmlns:a16="http://schemas.microsoft.com/office/drawing/2014/main" id="{1873DCA8-979E-EDC7-88CA-CE7B27196D5C}"/>
              </a:ext>
            </a:extLst>
          </p:cNvPr>
          <p:cNvSpPr>
            <a:spLocks noGrp="1"/>
          </p:cNvSpPr>
          <p:nvPr>
            <p:ph type="body" sz="quarter" idx="22" hasCustomPrompt="1"/>
          </p:nvPr>
        </p:nvSpPr>
        <p:spPr>
          <a:xfrm>
            <a:off x="418643" y="1449388"/>
            <a:ext cx="11341268" cy="538376"/>
          </a:xfrm>
        </p:spPr>
        <p:txBody>
          <a:bodyPr anchor="t"/>
          <a:lstStyle>
            <a:lvl1pPr>
              <a:defRPr sz="2400" baseline="0">
                <a:solidFill>
                  <a:schemeClr val="bg1"/>
                </a:solidFill>
              </a:defRPr>
            </a:lvl1pPr>
          </a:lstStyle>
          <a:p>
            <a:pPr lvl="0"/>
            <a:r>
              <a:rPr lang="en-US" altLang="zh-CN" dirty="0"/>
              <a:t>Body copy Segoe UI </a:t>
            </a:r>
            <a:r>
              <a:rPr lang="en-US" altLang="zh-CN" dirty="0" err="1"/>
              <a:t>Semibold</a:t>
            </a:r>
            <a:r>
              <a:rPr lang="en-US" altLang="zh-CN" dirty="0"/>
              <a:t> 20/24.</a:t>
            </a:r>
            <a:r>
              <a:rPr lang="zh-CN" altLang="en-US" dirty="0"/>
              <a:t>我是文字模板，请使用思源黑体标准字体。</a:t>
            </a:r>
          </a:p>
        </p:txBody>
      </p:sp>
      <p:grpSp>
        <p:nvGrpSpPr>
          <p:cNvPr id="5" name="Group 4">
            <a:extLst>
              <a:ext uri="{FF2B5EF4-FFF2-40B4-BE49-F238E27FC236}">
                <a16:creationId xmlns:a16="http://schemas.microsoft.com/office/drawing/2014/main" id="{71736B4C-8CBC-69CF-34D0-B098EEFC7A41}"/>
              </a:ext>
            </a:extLst>
          </p:cNvPr>
          <p:cNvGrpSpPr/>
          <p:nvPr userDrawn="1"/>
        </p:nvGrpSpPr>
        <p:grpSpPr>
          <a:xfrm>
            <a:off x="10326320" y="246110"/>
            <a:ext cx="1865679" cy="6611889"/>
            <a:chOff x="10326320" y="246110"/>
            <a:chExt cx="1865679" cy="6611889"/>
          </a:xfrm>
        </p:grpSpPr>
        <p:grpSp>
          <p:nvGrpSpPr>
            <p:cNvPr id="6" name="Group 5">
              <a:extLst>
                <a:ext uri="{FF2B5EF4-FFF2-40B4-BE49-F238E27FC236}">
                  <a16:creationId xmlns:a16="http://schemas.microsoft.com/office/drawing/2014/main" id="{C045BD57-3C6D-E4C5-25B6-56E9F4FB823E}"/>
                </a:ext>
              </a:extLst>
            </p:cNvPr>
            <p:cNvGrpSpPr/>
            <p:nvPr userDrawn="1"/>
          </p:nvGrpSpPr>
          <p:grpSpPr>
            <a:xfrm>
              <a:off x="10326320" y="246110"/>
              <a:ext cx="1865679" cy="6611889"/>
              <a:chOff x="10326320" y="246110"/>
              <a:chExt cx="1865679" cy="6611889"/>
            </a:xfrm>
          </p:grpSpPr>
          <p:pic>
            <p:nvPicPr>
              <p:cNvPr id="17" name="Picture 16">
                <a:extLst>
                  <a:ext uri="{FF2B5EF4-FFF2-40B4-BE49-F238E27FC236}">
                    <a16:creationId xmlns:a16="http://schemas.microsoft.com/office/drawing/2014/main" id="{DEE0F78F-DEBC-E1EC-DBC6-8077D0C0F2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18" name="dotnet bot">
                <a:extLst>
                  <a:ext uri="{FF2B5EF4-FFF2-40B4-BE49-F238E27FC236}">
                    <a16:creationId xmlns:a16="http://schemas.microsoft.com/office/drawing/2014/main" id="{AE6B514E-C976-F901-0958-BD13A04612D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19" name="sh" descr="A picture containing orange, dessert&#10;&#10;Description automatically generated" hidden="1">
                <a:extLst>
                  <a:ext uri="{FF2B5EF4-FFF2-40B4-BE49-F238E27FC236}">
                    <a16:creationId xmlns:a16="http://schemas.microsoft.com/office/drawing/2014/main" id="{98D1CE7A-F6A6-57CB-9C37-EDE379ECD67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2" name="fly" descr="A picture containing text&#10;&#10;Description automatically generated">
              <a:extLst>
                <a:ext uri="{FF2B5EF4-FFF2-40B4-BE49-F238E27FC236}">
                  <a16:creationId xmlns:a16="http://schemas.microsoft.com/office/drawing/2014/main" id="{AB7850EE-1BC0-2916-1955-B78D8153BDC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A607D74F-8E2D-7F49-36A8-6C4BC4FC51B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15" name="Picture 14">
              <a:extLst>
                <a:ext uri="{FF2B5EF4-FFF2-40B4-BE49-F238E27FC236}">
                  <a16:creationId xmlns:a16="http://schemas.microsoft.com/office/drawing/2014/main" id="{3F4729C7-7CB3-288C-55F0-A774D969794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C35D3F8B-C00F-2303-CC47-B145ABFF555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21" name="Group 20">
            <a:extLst>
              <a:ext uri="{FF2B5EF4-FFF2-40B4-BE49-F238E27FC236}">
                <a16:creationId xmlns:a16="http://schemas.microsoft.com/office/drawing/2014/main" id="{41A02A60-B11E-00FE-0719-32266849427C}"/>
              </a:ext>
            </a:extLst>
          </p:cNvPr>
          <p:cNvGrpSpPr/>
          <p:nvPr userDrawn="1"/>
        </p:nvGrpSpPr>
        <p:grpSpPr>
          <a:xfrm>
            <a:off x="-3595732" y="-1402784"/>
            <a:ext cx="17951812" cy="9228524"/>
            <a:chOff x="-3595732" y="-1402784"/>
            <a:chExt cx="17951812" cy="9228524"/>
          </a:xfrm>
        </p:grpSpPr>
        <p:sp>
          <p:nvSpPr>
            <p:cNvPr id="22" name="Speech Bubble: Rectangle 21">
              <a:extLst>
                <a:ext uri="{FF2B5EF4-FFF2-40B4-BE49-F238E27FC236}">
                  <a16:creationId xmlns:a16="http://schemas.microsoft.com/office/drawing/2014/main" id="{C4490677-F29C-DC42-8872-DBEF5BC3E76C}"/>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3" name="Speech Bubble: Rectangle 22">
              <a:extLst>
                <a:ext uri="{FF2B5EF4-FFF2-40B4-BE49-F238E27FC236}">
                  <a16:creationId xmlns:a16="http://schemas.microsoft.com/office/drawing/2014/main" id="{787D206C-7A1D-2D4C-3A22-DFA06564E15E}"/>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4" name="Speech Bubble: Rectangle 23">
              <a:extLst>
                <a:ext uri="{FF2B5EF4-FFF2-40B4-BE49-F238E27FC236}">
                  <a16:creationId xmlns:a16="http://schemas.microsoft.com/office/drawing/2014/main" id="{41685E7F-05E8-F28B-A691-6FD61C8395FD}"/>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5" name="Speech Bubble: Rectangle 24">
              <a:extLst>
                <a:ext uri="{FF2B5EF4-FFF2-40B4-BE49-F238E27FC236}">
                  <a16:creationId xmlns:a16="http://schemas.microsoft.com/office/drawing/2014/main" id="{9E97F7E8-9BD1-FBAA-2680-6AA2B1A79823}"/>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2019778654"/>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over">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362883" y="2859125"/>
            <a:ext cx="6553934" cy="1169423"/>
          </a:xfrm>
        </p:spPr>
        <p:txBody>
          <a:bodyPr/>
          <a:lstStyle>
            <a:lvl1pPr>
              <a:defRPr sz="6399" spc="-150">
                <a:solidFill>
                  <a:schemeClr val="bg1"/>
                </a:solidFill>
                <a:latin typeface="+mj-lt"/>
                <a:cs typeface="Space Grotesk Medium" pitchFamily="2" charset="0"/>
              </a:defRPr>
            </a:lvl1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ltLang="zh-CN" dirty="0"/>
              <a:t>Thank you!</a:t>
            </a:r>
            <a:endParaRPr lang="en-US" dirty="0"/>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607933" y="4118240"/>
            <a:ext cx="6473776" cy="546753"/>
          </a:xfrm>
        </p:spPr>
        <p:txBody>
          <a:bodyPr anchor="ctr"/>
          <a:lstStyle>
            <a:lvl1pPr>
              <a:defRPr>
                <a:solidFill>
                  <a:schemeClr val="bg1"/>
                </a:solidFill>
              </a:defRPr>
            </a:lvl1pPr>
          </a:lstStyle>
          <a:p>
            <a:r>
              <a:rPr lang="en-US" altLang="zh-CN" dirty="0"/>
              <a:t>Enter your link or email here.</a:t>
            </a:r>
            <a:endParaRPr lang="en-US" dirty="0"/>
          </a:p>
        </p:txBody>
      </p:sp>
      <p:pic>
        <p:nvPicPr>
          <p:cNvPr id="2" name="Picture 1" descr="drone hovering ">
            <a:extLst>
              <a:ext uri="{FF2B5EF4-FFF2-40B4-BE49-F238E27FC236}">
                <a16:creationId xmlns:a16="http://schemas.microsoft.com/office/drawing/2014/main" id="{086558E4-E3F0-0ED9-78BD-1772EBBAE401}"/>
              </a:ext>
            </a:extLst>
          </p:cNvPr>
          <p:cNvPicPr>
            <a:picLocks noChangeAspect="1"/>
          </p:cNvPicPr>
          <p:nvPr userDrawn="1"/>
        </p:nvPicPr>
        <p:blipFill>
          <a:blip r:embed="rId2"/>
          <a:stretch>
            <a:fillRect/>
          </a:stretch>
        </p:blipFill>
        <p:spPr>
          <a:xfrm>
            <a:off x="6241727" y="1352016"/>
            <a:ext cx="2723795" cy="795234"/>
          </a:xfrm>
          <a:prstGeom prst="rect">
            <a:avLst/>
          </a:prstGeom>
        </p:spPr>
      </p:pic>
      <p:pic>
        <p:nvPicPr>
          <p:cNvPr id="3" name="Graphic 2" descr="Circles ">
            <a:extLst>
              <a:ext uri="{FF2B5EF4-FFF2-40B4-BE49-F238E27FC236}">
                <a16:creationId xmlns:a16="http://schemas.microsoft.com/office/drawing/2014/main" id="{D849202C-B39E-A627-B558-E82728D04F8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8711"/>
          <a:stretch/>
        </p:blipFill>
        <p:spPr>
          <a:xfrm>
            <a:off x="6241727" y="5298210"/>
            <a:ext cx="5950274" cy="828034"/>
          </a:xfrm>
          <a:prstGeom prst="rect">
            <a:avLst/>
          </a:prstGeom>
        </p:spPr>
      </p:pic>
      <p:pic>
        <p:nvPicPr>
          <p:cNvPr id="4" name="Picture 3" descr="dotnet bot operating a drone">
            <a:extLst>
              <a:ext uri="{FF2B5EF4-FFF2-40B4-BE49-F238E27FC236}">
                <a16:creationId xmlns:a16="http://schemas.microsoft.com/office/drawing/2014/main" id="{72480965-0ADA-DBBF-6BE6-AEE725738BD9}"/>
              </a:ext>
            </a:extLst>
          </p:cNvPr>
          <p:cNvPicPr>
            <a:picLocks noChangeAspect="1"/>
          </p:cNvPicPr>
          <p:nvPr userDrawn="1"/>
        </p:nvPicPr>
        <p:blipFill>
          <a:blip r:embed="rId5"/>
          <a:stretch>
            <a:fillRect/>
          </a:stretch>
        </p:blipFill>
        <p:spPr>
          <a:xfrm>
            <a:off x="8513922" y="2280552"/>
            <a:ext cx="3168083" cy="3773223"/>
          </a:xfrm>
          <a:prstGeom prst="rect">
            <a:avLst/>
          </a:prstGeom>
        </p:spPr>
      </p:pic>
    </p:spTree>
    <p:extLst>
      <p:ext uri="{BB962C8B-B14F-4D97-AF65-F5344CB8AC3E}">
        <p14:creationId xmlns:p14="http://schemas.microsoft.com/office/powerpoint/2010/main" val="3018603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4"/>
                                        </p:tgtEl>
                                        <p:attrNameLst>
                                          <p:attrName>r</p:attrName>
                                        </p:attrNameLst>
                                      </p:cBhvr>
                                    </p:animRot>
                                    <p:animRot by="-240000">
                                      <p:cBhvr>
                                        <p:cTn id="12" dur="200" fill="hold">
                                          <p:stCondLst>
                                            <p:cond delay="200"/>
                                          </p:stCondLst>
                                        </p:cTn>
                                        <p:tgtEl>
                                          <p:spTgt spid="4"/>
                                        </p:tgtEl>
                                        <p:attrNameLst>
                                          <p:attrName>r</p:attrName>
                                        </p:attrNameLst>
                                      </p:cBhvr>
                                    </p:animRot>
                                    <p:animRot by="240000">
                                      <p:cBhvr>
                                        <p:cTn id="13" dur="200" fill="hold">
                                          <p:stCondLst>
                                            <p:cond delay="400"/>
                                          </p:stCondLst>
                                        </p:cTn>
                                        <p:tgtEl>
                                          <p:spTgt spid="4"/>
                                        </p:tgtEl>
                                        <p:attrNameLst>
                                          <p:attrName>r</p:attrName>
                                        </p:attrNameLst>
                                      </p:cBhvr>
                                    </p:animRot>
                                    <p:animRot by="-240000">
                                      <p:cBhvr>
                                        <p:cTn id="14" dur="200" fill="hold">
                                          <p:stCondLst>
                                            <p:cond delay="600"/>
                                          </p:stCondLst>
                                        </p:cTn>
                                        <p:tgtEl>
                                          <p:spTgt spid="4"/>
                                        </p:tgtEl>
                                        <p:attrNameLst>
                                          <p:attrName>r</p:attrName>
                                        </p:attrNameLst>
                                      </p:cBhvr>
                                    </p:animRot>
                                    <p:animRot by="120000">
                                      <p:cBhvr>
                                        <p:cTn id="15" dur="200" fill="hold">
                                          <p:stCondLst>
                                            <p:cond delay="800"/>
                                          </p:stCondLst>
                                        </p:cTn>
                                        <p:tgtEl>
                                          <p:spTgt spid="4"/>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D97B60F-5E74-0B81-B980-F14155127CFC}"/>
              </a:ext>
            </a:extLst>
          </p:cNvPr>
          <p:cNvGrpSpPr/>
          <p:nvPr userDrawn="1"/>
        </p:nvGrpSpPr>
        <p:grpSpPr>
          <a:xfrm>
            <a:off x="-3595732" y="-1402784"/>
            <a:ext cx="17951812" cy="9228524"/>
            <a:chOff x="-3595732" y="-1402784"/>
            <a:chExt cx="17951812" cy="9228524"/>
          </a:xfrm>
        </p:grpSpPr>
        <p:sp>
          <p:nvSpPr>
            <p:cNvPr id="25" name="Speech Bubble: Rectangle 24">
              <a:extLst>
                <a:ext uri="{FF2B5EF4-FFF2-40B4-BE49-F238E27FC236}">
                  <a16:creationId xmlns:a16="http://schemas.microsoft.com/office/drawing/2014/main" id="{545B7F60-A360-EA8F-5B6A-C7584BB8402E}"/>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6" name="Speech Bubble: Rectangle 25">
              <a:extLst>
                <a:ext uri="{FF2B5EF4-FFF2-40B4-BE49-F238E27FC236}">
                  <a16:creationId xmlns:a16="http://schemas.microsoft.com/office/drawing/2014/main" id="{3A77B77E-1C40-A408-34E3-D087673F174B}"/>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7" name="Speech Bubble: Rectangle 26">
              <a:extLst>
                <a:ext uri="{FF2B5EF4-FFF2-40B4-BE49-F238E27FC236}">
                  <a16:creationId xmlns:a16="http://schemas.microsoft.com/office/drawing/2014/main" id="{56AA98E2-65BD-4E02-5DB3-1F904ED5277B}"/>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8" name="Speech Bubble: Rectangle 27">
              <a:extLst>
                <a:ext uri="{FF2B5EF4-FFF2-40B4-BE49-F238E27FC236}">
                  <a16:creationId xmlns:a16="http://schemas.microsoft.com/office/drawing/2014/main" id="{83713C6B-EFC2-A22A-A04B-A8DFC1006F69}"/>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grpSp>
        <p:nvGrpSpPr>
          <p:cNvPr id="29" name="Group 28">
            <a:extLst>
              <a:ext uri="{FF2B5EF4-FFF2-40B4-BE49-F238E27FC236}">
                <a16:creationId xmlns:a16="http://schemas.microsoft.com/office/drawing/2014/main" id="{75956D72-A29B-87FB-33D6-F3C2F68CF6C0}"/>
              </a:ext>
            </a:extLst>
          </p:cNvPr>
          <p:cNvGrpSpPr/>
          <p:nvPr userDrawn="1"/>
        </p:nvGrpSpPr>
        <p:grpSpPr>
          <a:xfrm>
            <a:off x="9840913" y="445135"/>
            <a:ext cx="2351086" cy="6412864"/>
            <a:chOff x="9840913" y="445135"/>
            <a:chExt cx="2351086" cy="6412864"/>
          </a:xfrm>
        </p:grpSpPr>
        <p:grpSp>
          <p:nvGrpSpPr>
            <p:cNvPr id="30" name="Group 29">
              <a:extLst>
                <a:ext uri="{FF2B5EF4-FFF2-40B4-BE49-F238E27FC236}">
                  <a16:creationId xmlns:a16="http://schemas.microsoft.com/office/drawing/2014/main" id="{A18FC206-2EAE-FB76-5F95-E59F5D990B4D}"/>
                </a:ext>
              </a:extLst>
            </p:cNvPr>
            <p:cNvGrpSpPr/>
            <p:nvPr userDrawn="1"/>
          </p:nvGrpSpPr>
          <p:grpSpPr>
            <a:xfrm>
              <a:off x="9840913" y="445135"/>
              <a:ext cx="2351086" cy="6412864"/>
              <a:chOff x="9840913" y="445135"/>
              <a:chExt cx="2351086" cy="6412864"/>
            </a:xfrm>
          </p:grpSpPr>
          <p:pic>
            <p:nvPicPr>
              <p:cNvPr id="35" name="Picture 34">
                <a:extLst>
                  <a:ext uri="{FF2B5EF4-FFF2-40B4-BE49-F238E27FC236}">
                    <a16:creationId xmlns:a16="http://schemas.microsoft.com/office/drawing/2014/main" id="{09EA8B46-36F1-3F9D-B441-7809B12BB1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36" name="dotnet bot">
                <a:extLst>
                  <a:ext uri="{FF2B5EF4-FFF2-40B4-BE49-F238E27FC236}">
                    <a16:creationId xmlns:a16="http://schemas.microsoft.com/office/drawing/2014/main" id="{3D82D22F-E94D-355C-0CD2-F5D6073F9846}"/>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37" name="sh" descr="A picture containing orange, dessert&#10;&#10;Description automatically generated" hidden="1">
                <a:extLst>
                  <a:ext uri="{FF2B5EF4-FFF2-40B4-BE49-F238E27FC236}">
                    <a16:creationId xmlns:a16="http://schemas.microsoft.com/office/drawing/2014/main" id="{732ACDED-9E99-50FF-AB80-112D696A274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31" name="fly" descr="A picture containing text&#10;&#10;Description automatically generated">
              <a:extLst>
                <a:ext uri="{FF2B5EF4-FFF2-40B4-BE49-F238E27FC236}">
                  <a16:creationId xmlns:a16="http://schemas.microsoft.com/office/drawing/2014/main" id="{A748C148-49D7-E009-9103-77C8F584877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9DAC45C9-5D0D-FA9A-5F7E-F9198C5A497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33" name="Picture 32">
              <a:extLst>
                <a:ext uri="{FF2B5EF4-FFF2-40B4-BE49-F238E27FC236}">
                  <a16:creationId xmlns:a16="http://schemas.microsoft.com/office/drawing/2014/main" id="{DED2F00A-B885-F1CA-DA4F-AD7F17DA308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A875A0AB-A5CD-911D-6470-375BC8638DB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2" y="439737"/>
            <a:ext cx="11354257" cy="1017587"/>
          </a:xfrm>
        </p:spPr>
        <p:txBody>
          <a:bodyPr/>
          <a:lstStyle>
            <a:lvl1pPr>
              <a:defRPr/>
            </a:lvl1pPr>
          </a:lstStyle>
          <a:p>
            <a:r>
              <a:rPr lang="en-US" dirty="0"/>
              <a:t>Heading</a:t>
            </a:r>
            <a:r>
              <a:rPr lang="en-US" altLang="zh-CN" dirty="0"/>
              <a:t>/</a:t>
            </a:r>
            <a:r>
              <a:rPr lang="zh-CN" altLang="en-US" dirty="0"/>
              <a:t>标题</a:t>
            </a:r>
            <a:r>
              <a:rPr lang="en-US" altLang="zh-CN" dirty="0"/>
              <a:t> </a:t>
            </a:r>
            <a:r>
              <a:rPr lang="en-US" dirty="0"/>
              <a:t>Segoe UI </a:t>
            </a:r>
            <a:r>
              <a:rPr lang="en-US" dirty="0" err="1"/>
              <a:t>Semibold</a:t>
            </a:r>
            <a:r>
              <a:rPr lang="en-US" altLang="zh-CN" dirty="0"/>
              <a:t> /</a:t>
            </a:r>
            <a:r>
              <a:rPr lang="zh-CN" altLang="en-US" dirty="0"/>
              <a:t>思源黑体 </a:t>
            </a:r>
            <a:br>
              <a:rPr lang="en-US" altLang="zh-CN" dirty="0"/>
            </a:br>
            <a:r>
              <a:rPr lang="en-US" altLang="zh-CN" dirty="0"/>
              <a:t>CN Medium</a:t>
            </a:r>
            <a:r>
              <a:rPr lang="en-US" dirty="0"/>
              <a:t> 32</a:t>
            </a:r>
            <a:r>
              <a:rPr lang="zh-CN" altLang="en-US" dirty="0"/>
              <a:t>，建议一行，中文</a:t>
            </a:r>
            <a:r>
              <a:rPr lang="en-US" altLang="zh-CN" dirty="0"/>
              <a:t>21</a:t>
            </a:r>
            <a:r>
              <a:rPr lang="zh-CN" altLang="en-US" dirty="0"/>
              <a:t>个字</a:t>
            </a:r>
            <a:endParaRPr lang="en-US" dirty="0"/>
          </a:p>
        </p:txBody>
      </p:sp>
    </p:spTree>
    <p:extLst>
      <p:ext uri="{BB962C8B-B14F-4D97-AF65-F5344CB8AC3E}">
        <p14:creationId xmlns:p14="http://schemas.microsoft.com/office/powerpoint/2010/main" val="1078738678"/>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225FEB3-3AF6-9E56-55C1-68F5FC8019FE}"/>
              </a:ext>
            </a:extLst>
          </p:cNvPr>
          <p:cNvGrpSpPr/>
          <p:nvPr userDrawn="1"/>
        </p:nvGrpSpPr>
        <p:grpSpPr>
          <a:xfrm>
            <a:off x="-3595732" y="-1402784"/>
            <a:ext cx="17951812" cy="9228524"/>
            <a:chOff x="-3595732" y="-1402784"/>
            <a:chExt cx="17951812" cy="9228524"/>
          </a:xfrm>
        </p:grpSpPr>
        <p:sp>
          <p:nvSpPr>
            <p:cNvPr id="16" name="Speech Bubble: Rectangle 15">
              <a:extLst>
                <a:ext uri="{FF2B5EF4-FFF2-40B4-BE49-F238E27FC236}">
                  <a16:creationId xmlns:a16="http://schemas.microsoft.com/office/drawing/2014/main" id="{65AE2A17-7C63-570E-9DB0-3C664D013F65}"/>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7" name="Speech Bubble: Rectangle 16">
              <a:extLst>
                <a:ext uri="{FF2B5EF4-FFF2-40B4-BE49-F238E27FC236}">
                  <a16:creationId xmlns:a16="http://schemas.microsoft.com/office/drawing/2014/main" id="{445B2B81-AF4F-555E-5318-984FC887392B}"/>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8" name="Speech Bubble: Rectangle 17">
              <a:extLst>
                <a:ext uri="{FF2B5EF4-FFF2-40B4-BE49-F238E27FC236}">
                  <a16:creationId xmlns:a16="http://schemas.microsoft.com/office/drawing/2014/main" id="{D18F80D4-7DD2-9C0D-D972-0A92A3A29E79}"/>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9" name="Speech Bubble: Rectangle 18">
              <a:extLst>
                <a:ext uri="{FF2B5EF4-FFF2-40B4-BE49-F238E27FC236}">
                  <a16:creationId xmlns:a16="http://schemas.microsoft.com/office/drawing/2014/main" id="{C37D4FA1-D02A-34F4-F4C7-83272ADDF126}"/>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grpSp>
        <p:nvGrpSpPr>
          <p:cNvPr id="20" name="Group 19">
            <a:extLst>
              <a:ext uri="{FF2B5EF4-FFF2-40B4-BE49-F238E27FC236}">
                <a16:creationId xmlns:a16="http://schemas.microsoft.com/office/drawing/2014/main" id="{D87A2BCB-FE3B-2881-7DA0-2E5EE01063E1}"/>
              </a:ext>
            </a:extLst>
          </p:cNvPr>
          <p:cNvGrpSpPr/>
          <p:nvPr userDrawn="1"/>
        </p:nvGrpSpPr>
        <p:grpSpPr>
          <a:xfrm>
            <a:off x="9840913" y="445135"/>
            <a:ext cx="2351086" cy="6412864"/>
            <a:chOff x="9840913" y="445135"/>
            <a:chExt cx="2351086" cy="6412864"/>
          </a:xfrm>
        </p:grpSpPr>
        <p:grpSp>
          <p:nvGrpSpPr>
            <p:cNvPr id="21" name="Group 20">
              <a:extLst>
                <a:ext uri="{FF2B5EF4-FFF2-40B4-BE49-F238E27FC236}">
                  <a16:creationId xmlns:a16="http://schemas.microsoft.com/office/drawing/2014/main" id="{1402E30A-AACE-C6CA-A738-8901F581CC1F}"/>
                </a:ext>
              </a:extLst>
            </p:cNvPr>
            <p:cNvGrpSpPr/>
            <p:nvPr userDrawn="1"/>
          </p:nvGrpSpPr>
          <p:grpSpPr>
            <a:xfrm>
              <a:off x="9840913" y="445135"/>
              <a:ext cx="2351086" cy="6412864"/>
              <a:chOff x="9840913" y="445135"/>
              <a:chExt cx="2351086" cy="6412864"/>
            </a:xfrm>
          </p:grpSpPr>
          <p:pic>
            <p:nvPicPr>
              <p:cNvPr id="26" name="Picture 25">
                <a:extLst>
                  <a:ext uri="{FF2B5EF4-FFF2-40B4-BE49-F238E27FC236}">
                    <a16:creationId xmlns:a16="http://schemas.microsoft.com/office/drawing/2014/main" id="{B7368A40-DC9F-5B64-11F8-76F1D42304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27" name="dotnet bot">
                <a:extLst>
                  <a:ext uri="{FF2B5EF4-FFF2-40B4-BE49-F238E27FC236}">
                    <a16:creationId xmlns:a16="http://schemas.microsoft.com/office/drawing/2014/main" id="{E77F1D14-FB1B-1B36-9995-2FB64FDC4A83}"/>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28" name="sh" descr="A picture containing orange, dessert&#10;&#10;Description automatically generated" hidden="1">
                <a:extLst>
                  <a:ext uri="{FF2B5EF4-FFF2-40B4-BE49-F238E27FC236}">
                    <a16:creationId xmlns:a16="http://schemas.microsoft.com/office/drawing/2014/main" id="{A0639C4E-9D76-249C-37A1-FC3B56841D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22" name="fly" descr="A picture containing text&#10;&#10;Description automatically generated">
              <a:extLst>
                <a:ext uri="{FF2B5EF4-FFF2-40B4-BE49-F238E27FC236}">
                  <a16:creationId xmlns:a16="http://schemas.microsoft.com/office/drawing/2014/main" id="{0D96C54C-4014-B50B-6555-4F5747078BC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C815D346-D5F6-2877-6BF2-2B197904E06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24" name="Picture 23">
              <a:extLst>
                <a:ext uri="{FF2B5EF4-FFF2-40B4-BE49-F238E27FC236}">
                  <a16:creationId xmlns:a16="http://schemas.microsoft.com/office/drawing/2014/main" id="{6677D82E-7B4A-F313-973E-9321008BE00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8769FCCE-344B-00B8-D676-49116DC02B9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5" name="Title 4">
            <a:extLst>
              <a:ext uri="{FF2B5EF4-FFF2-40B4-BE49-F238E27FC236}">
                <a16:creationId xmlns:a16="http://schemas.microsoft.com/office/drawing/2014/main" id="{A74CBFC5-126D-4E5D-BA79-A65662FA3631}"/>
              </a:ext>
            </a:extLst>
          </p:cNvPr>
          <p:cNvSpPr>
            <a:spLocks noGrp="1"/>
          </p:cNvSpPr>
          <p:nvPr>
            <p:ph type="title" hasCustomPrompt="1"/>
          </p:nvPr>
        </p:nvSpPr>
        <p:spPr>
          <a:xfrm>
            <a:off x="418643" y="440494"/>
            <a:ext cx="11354256" cy="642840"/>
          </a:xfrm>
        </p:spPr>
        <p:txBody>
          <a:bodyPr>
            <a:normAutofit/>
          </a:bodyPr>
          <a:lstStyle/>
          <a:p>
            <a:r>
              <a:rPr lang="en-US" altLang="zh-CN" dirty="0"/>
              <a:t>Heading/</a:t>
            </a:r>
            <a:r>
              <a:rPr lang="zh-CN" altLang="en-US" dirty="0"/>
              <a:t>标题，</a:t>
            </a:r>
            <a:r>
              <a:rPr lang="en-US" altLang="zh-CN" dirty="0"/>
              <a:t>32</a:t>
            </a:r>
            <a:r>
              <a:rPr lang="zh-CN" altLang="en-US" dirty="0"/>
              <a:t>，建议一行，中文</a:t>
            </a:r>
            <a:r>
              <a:rPr lang="en-US" altLang="zh-CN" dirty="0"/>
              <a:t>21</a:t>
            </a:r>
            <a:r>
              <a:rPr lang="zh-CN" altLang="en-US" dirty="0"/>
              <a:t>个字</a:t>
            </a:r>
            <a:endParaRPr lang="en-US" dirty="0"/>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2" y="1083334"/>
            <a:ext cx="11354257" cy="400110"/>
          </a:xfrm>
        </p:spPr>
        <p:txBody>
          <a:bodyPr tIns="45720" rIns="0" bIns="45720">
            <a:normAutofit/>
          </a:bodyPr>
          <a:lstStyle>
            <a:lvl1pPr>
              <a:defRPr sz="2000">
                <a:solidFill>
                  <a:schemeClr val="bg1"/>
                </a:solidFill>
              </a:defRPr>
            </a:lvl1pPr>
          </a:lstStyle>
          <a:p>
            <a:r>
              <a:rPr lang="en-US" dirty="0"/>
              <a:t>Subheading/</a:t>
            </a:r>
            <a:r>
              <a:rPr lang="zh-CN" altLang="en-US" dirty="0"/>
              <a:t> 子标题</a:t>
            </a:r>
            <a:r>
              <a:rPr lang="en-US" dirty="0"/>
              <a:t> 20 </a:t>
            </a:r>
            <a:r>
              <a:rPr lang="en-US" dirty="0" err="1"/>
              <a:t>pt</a:t>
            </a:r>
            <a:endParaRPr lang="en-US" dirty="0"/>
          </a:p>
        </p:txBody>
      </p:sp>
    </p:spTree>
    <p:extLst>
      <p:ext uri="{BB962C8B-B14F-4D97-AF65-F5344CB8AC3E}">
        <p14:creationId xmlns:p14="http://schemas.microsoft.com/office/powerpoint/2010/main" val="985148179"/>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de Sample Black">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E24027C-3180-068C-9E16-DDFCA06F8747}"/>
              </a:ext>
            </a:extLst>
          </p:cNvPr>
          <p:cNvGrpSpPr/>
          <p:nvPr userDrawn="1"/>
        </p:nvGrpSpPr>
        <p:grpSpPr>
          <a:xfrm>
            <a:off x="-3595732" y="-1402784"/>
            <a:ext cx="17951812" cy="9228524"/>
            <a:chOff x="-3595732" y="-1402784"/>
            <a:chExt cx="17951812" cy="9228524"/>
          </a:xfrm>
        </p:grpSpPr>
        <p:sp>
          <p:nvSpPr>
            <p:cNvPr id="16" name="Speech Bubble: Rectangle 15">
              <a:extLst>
                <a:ext uri="{FF2B5EF4-FFF2-40B4-BE49-F238E27FC236}">
                  <a16:creationId xmlns:a16="http://schemas.microsoft.com/office/drawing/2014/main" id="{666DB7AC-3ADA-3B8A-9711-B915A5D2CCE2}"/>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7" name="Speech Bubble: Rectangle 16">
              <a:extLst>
                <a:ext uri="{FF2B5EF4-FFF2-40B4-BE49-F238E27FC236}">
                  <a16:creationId xmlns:a16="http://schemas.microsoft.com/office/drawing/2014/main" id="{29601B5E-9D70-D80D-A593-019842467607}"/>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8" name="Speech Bubble: Rectangle 17">
              <a:extLst>
                <a:ext uri="{FF2B5EF4-FFF2-40B4-BE49-F238E27FC236}">
                  <a16:creationId xmlns:a16="http://schemas.microsoft.com/office/drawing/2014/main" id="{5C3A30F2-7BC6-EACB-0740-F3CD86C63A92}"/>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9" name="Speech Bubble: Rectangle 18">
              <a:extLst>
                <a:ext uri="{FF2B5EF4-FFF2-40B4-BE49-F238E27FC236}">
                  <a16:creationId xmlns:a16="http://schemas.microsoft.com/office/drawing/2014/main" id="{B8230870-9B1C-FF29-3539-42F84FCC64CE}"/>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pic>
        <p:nvPicPr>
          <p:cNvPr id="7" name="Picture 6">
            <a:extLst>
              <a:ext uri="{FF2B5EF4-FFF2-40B4-BE49-F238E27FC236}">
                <a16:creationId xmlns:a16="http://schemas.microsoft.com/office/drawing/2014/main" id="{4F1F1169-F201-4146-64EB-8A54EF03D5C7}"/>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1330470" y="1081048"/>
            <a:ext cx="9584685" cy="5389200"/>
          </a:xfrm>
          <a:prstGeom prst="rect">
            <a:avLst/>
          </a:prstGeom>
          <a:ln>
            <a:noFill/>
          </a:ln>
          <a:effectLst>
            <a:outerShdw blurRad="292100" dist="139700" dir="2700000" algn="tl" rotWithShape="0">
              <a:srgbClr val="333333">
                <a:alpha val="65000"/>
              </a:srgbClr>
            </a:outerShdw>
          </a:effectLst>
        </p:spPr>
      </p:pic>
      <p:grpSp>
        <p:nvGrpSpPr>
          <p:cNvPr id="21" name="Group 20">
            <a:extLst>
              <a:ext uri="{FF2B5EF4-FFF2-40B4-BE49-F238E27FC236}">
                <a16:creationId xmlns:a16="http://schemas.microsoft.com/office/drawing/2014/main" id="{F13581DB-4671-E82A-CC40-25506E08AA41}"/>
              </a:ext>
            </a:extLst>
          </p:cNvPr>
          <p:cNvGrpSpPr/>
          <p:nvPr userDrawn="1"/>
        </p:nvGrpSpPr>
        <p:grpSpPr>
          <a:xfrm>
            <a:off x="9840913" y="445135"/>
            <a:ext cx="2351086" cy="6412864"/>
            <a:chOff x="9840913" y="445135"/>
            <a:chExt cx="2351086" cy="6412864"/>
          </a:xfrm>
        </p:grpSpPr>
        <p:grpSp>
          <p:nvGrpSpPr>
            <p:cNvPr id="22" name="Group 21">
              <a:extLst>
                <a:ext uri="{FF2B5EF4-FFF2-40B4-BE49-F238E27FC236}">
                  <a16:creationId xmlns:a16="http://schemas.microsoft.com/office/drawing/2014/main" id="{ADAAD000-C88E-291C-41F8-FE81B111CBC8}"/>
                </a:ext>
              </a:extLst>
            </p:cNvPr>
            <p:cNvGrpSpPr/>
            <p:nvPr userDrawn="1"/>
          </p:nvGrpSpPr>
          <p:grpSpPr>
            <a:xfrm>
              <a:off x="9840913" y="445135"/>
              <a:ext cx="2351086" cy="6412864"/>
              <a:chOff x="9840913" y="445135"/>
              <a:chExt cx="2351086" cy="6412864"/>
            </a:xfrm>
          </p:grpSpPr>
          <p:pic>
            <p:nvPicPr>
              <p:cNvPr id="27" name="Picture 26">
                <a:extLst>
                  <a:ext uri="{FF2B5EF4-FFF2-40B4-BE49-F238E27FC236}">
                    <a16:creationId xmlns:a16="http://schemas.microsoft.com/office/drawing/2014/main" id="{EE775F6D-DD19-683E-0A90-D31C561125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28" name="dotnet bot">
                <a:extLst>
                  <a:ext uri="{FF2B5EF4-FFF2-40B4-BE49-F238E27FC236}">
                    <a16:creationId xmlns:a16="http://schemas.microsoft.com/office/drawing/2014/main" id="{D3798214-A30D-7EBD-6DAE-EA53DED75D9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29" name="sh" descr="A picture containing orange, dessert&#10;&#10;Description automatically generated" hidden="1">
                <a:extLst>
                  <a:ext uri="{FF2B5EF4-FFF2-40B4-BE49-F238E27FC236}">
                    <a16:creationId xmlns:a16="http://schemas.microsoft.com/office/drawing/2014/main" id="{54B3E6E0-12C0-A72E-6212-622C16DF3E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23" name="fly" descr="A picture containing text&#10;&#10;Description automatically generated">
              <a:extLst>
                <a:ext uri="{FF2B5EF4-FFF2-40B4-BE49-F238E27FC236}">
                  <a16:creationId xmlns:a16="http://schemas.microsoft.com/office/drawing/2014/main" id="{C9232D52-5D3B-02D8-B5B3-9E1070492D3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062934A6-B604-123C-42BA-61E0DA6BB14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25" name="Picture 24">
              <a:extLst>
                <a:ext uri="{FF2B5EF4-FFF2-40B4-BE49-F238E27FC236}">
                  <a16:creationId xmlns:a16="http://schemas.microsoft.com/office/drawing/2014/main" id="{EFAE2925-CF32-4544-D303-3C6059BEEBD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975BD1A9-D1B6-11C5-4D3E-11905EBF509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4" name="Text Placeholder 3">
            <a:extLst>
              <a:ext uri="{FF2B5EF4-FFF2-40B4-BE49-F238E27FC236}">
                <a16:creationId xmlns:a16="http://schemas.microsoft.com/office/drawing/2014/main" id="{DB521330-4B4A-4C5F-85CF-D5CBC2772D39}"/>
              </a:ext>
            </a:extLst>
          </p:cNvPr>
          <p:cNvSpPr>
            <a:spLocks noGrp="1" noRot="1" noMove="1" noResize="1" noEditPoints="1" noAdjustHandles="1" noChangeArrowheads="1" noChangeShapeType="1"/>
          </p:cNvSpPr>
          <p:nvPr>
            <p:ph type="body" sz="quarter" idx="10" hasCustomPrompt="1"/>
          </p:nvPr>
        </p:nvSpPr>
        <p:spPr>
          <a:xfrm>
            <a:off x="2055812" y="1466684"/>
            <a:ext cx="8805717" cy="4951579"/>
          </a:xfrm>
        </p:spPr>
        <p:txBody>
          <a:bodyPr tIns="45720" rIns="0" bIns="45720">
            <a:normAutofit/>
          </a:bodyPr>
          <a:lstStyle>
            <a:lvl1pPr>
              <a:lnSpc>
                <a:spcPct val="100000"/>
              </a:lnSpc>
              <a:defRPr sz="1050" baseline="0">
                <a:solidFill>
                  <a:schemeClr val="bg1"/>
                </a:solidFill>
                <a:latin typeface="Consolas" panose="020B0609020204030204" pitchFamily="49" charset="0"/>
              </a:defRPr>
            </a:lvl1pPr>
          </a:lstStyle>
          <a:p>
            <a:r>
              <a:rPr lang="en-US" altLang="zh-CN" b="0" dirty="0">
                <a:solidFill>
                  <a:srgbClr val="C586C0"/>
                </a:solidFill>
                <a:effectLst/>
                <a:latin typeface="Consolas" panose="020B0609020204030204" pitchFamily="49" charset="0"/>
              </a:rPr>
              <a:t>Code Sample </a:t>
            </a:r>
            <a:r>
              <a:rPr lang="zh-CN" altLang="en-US" b="0" dirty="0">
                <a:solidFill>
                  <a:srgbClr val="C586C0"/>
                </a:solidFill>
                <a:effectLst/>
                <a:latin typeface="Consolas" panose="020B0609020204030204" pitchFamily="49" charset="0"/>
              </a:rPr>
              <a:t>代码示例</a:t>
            </a:r>
            <a:endParaRPr lang="en-US" altLang="zh-CN" b="0" dirty="0">
              <a:solidFill>
                <a:srgbClr val="C586C0"/>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Please paste the code from Visual Studio Code format</a:t>
            </a:r>
          </a:p>
          <a:p>
            <a:r>
              <a:rPr lang="zh-CN" altLang="en-US" b="0" dirty="0">
                <a:solidFill>
                  <a:srgbClr val="D4D4D4"/>
                </a:solidFill>
                <a:effectLst/>
                <a:latin typeface="Consolas" panose="020B0609020204030204" pitchFamily="49" charset="0"/>
              </a:rPr>
              <a:t>请从</a:t>
            </a:r>
            <a:r>
              <a:rPr lang="en-US" altLang="zh-CN" b="0" dirty="0">
                <a:solidFill>
                  <a:srgbClr val="D4D4D4"/>
                </a:solidFill>
                <a:effectLst/>
                <a:latin typeface="Consolas" panose="020B0609020204030204" pitchFamily="49" charset="0"/>
              </a:rPr>
              <a:t>Visual Studio</a:t>
            </a:r>
            <a:r>
              <a:rPr lang="zh-CN" altLang="en-US" b="0" dirty="0">
                <a:solidFill>
                  <a:srgbClr val="D4D4D4"/>
                </a:solidFill>
                <a:effectLst/>
                <a:latin typeface="Consolas" panose="020B0609020204030204" pitchFamily="49" charset="0"/>
              </a:rPr>
              <a:t>代码格式中粘贴代码</a:t>
            </a:r>
            <a:endParaRPr lang="en-US" altLang="zh-CN" b="0" dirty="0">
              <a:solidFill>
                <a:srgbClr val="D4D4D4"/>
              </a:solidFill>
              <a:effectLst/>
              <a:latin typeface="Consolas" panose="020B0609020204030204" pitchFamily="49" charset="0"/>
            </a:endParaRPr>
          </a:p>
        </p:txBody>
      </p:sp>
      <p:sp>
        <p:nvSpPr>
          <p:cNvPr id="5" name="Title 4">
            <a:extLst>
              <a:ext uri="{FF2B5EF4-FFF2-40B4-BE49-F238E27FC236}">
                <a16:creationId xmlns:a16="http://schemas.microsoft.com/office/drawing/2014/main" id="{A74CBFC5-126D-4E5D-BA79-A65662FA3631}"/>
              </a:ext>
            </a:extLst>
          </p:cNvPr>
          <p:cNvSpPr>
            <a:spLocks noGrp="1" noRot="1" noMove="1" noResize="1" noEditPoints="1" noAdjustHandles="1" noChangeArrowheads="1" noChangeShapeType="1"/>
          </p:cNvSpPr>
          <p:nvPr>
            <p:ph type="title" hasCustomPrompt="1"/>
          </p:nvPr>
        </p:nvSpPr>
        <p:spPr>
          <a:xfrm>
            <a:off x="418642" y="440494"/>
            <a:ext cx="11354257" cy="642840"/>
          </a:xfrm>
        </p:spPr>
        <p:txBody>
          <a:bodyPr>
            <a:normAutofit/>
          </a:bodyPr>
          <a:lstStyle>
            <a:lvl1pPr>
              <a:defRPr>
                <a:solidFill>
                  <a:schemeClr val="bg1"/>
                </a:solidFill>
              </a:defRPr>
            </a:lvl1pPr>
          </a:lstStyle>
          <a:p>
            <a:r>
              <a:rPr lang="en-US" altLang="zh-CN" dirty="0"/>
              <a:t>Code Sample </a:t>
            </a:r>
            <a:r>
              <a:rPr lang="zh-CN" altLang="en-US" dirty="0"/>
              <a:t>代码示例</a:t>
            </a:r>
            <a:endParaRPr lang="en-US" dirty="0"/>
          </a:p>
        </p:txBody>
      </p:sp>
      <p:sp>
        <p:nvSpPr>
          <p:cNvPr id="20" name="Speech Bubble: Rectangle 19">
            <a:extLst>
              <a:ext uri="{FF2B5EF4-FFF2-40B4-BE49-F238E27FC236}">
                <a16:creationId xmlns:a16="http://schemas.microsoft.com/office/drawing/2014/main" id="{BF0AF5DD-E7D8-0E18-F9FA-9EB4E2722DED}"/>
              </a:ext>
            </a:extLst>
          </p:cNvPr>
          <p:cNvSpPr/>
          <p:nvPr userDrawn="1"/>
        </p:nvSpPr>
        <p:spPr bwMode="auto">
          <a:xfrm>
            <a:off x="2055812" y="-2362200"/>
            <a:ext cx="3115266" cy="1302316"/>
          </a:xfrm>
          <a:prstGeom prst="wedgeRectCallout">
            <a:avLst>
              <a:gd name="adj1" fmla="val 77980"/>
              <a:gd name="adj2" fmla="val 126321"/>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代码请直接从暗色系</a:t>
            </a:r>
            <a:r>
              <a:rPr lang="en-US" altLang="zh-CN" sz="2400" b="1" dirty="0" err="1">
                <a:solidFill>
                  <a:srgbClr val="FF0000"/>
                </a:solidFill>
                <a:latin typeface="思源黑体 CN" panose="020B0500000000000000" pitchFamily="34" charset="-128"/>
                <a:ea typeface="思源黑体 CN" panose="020B0500000000000000" pitchFamily="34" charset="-128"/>
                <a:cs typeface="Segoe UI" pitchFamily="34" charset="0"/>
              </a:rPr>
              <a:t>VSCode</a:t>
            </a:r>
            <a:r>
              <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rPr>
              <a:t> </a:t>
            </a: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格式化后粘贴，最多每页</a:t>
            </a:r>
            <a:r>
              <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rPr>
              <a:t>30</a:t>
            </a: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行</a:t>
            </a: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Tree>
    <p:extLst>
      <p:ext uri="{BB962C8B-B14F-4D97-AF65-F5344CB8AC3E}">
        <p14:creationId xmlns:p14="http://schemas.microsoft.com/office/powerpoint/2010/main" val="3473410825"/>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A9952C9-F01C-9D5C-A054-233DFC9F6DAA}"/>
              </a:ext>
            </a:extLst>
          </p:cNvPr>
          <p:cNvGrpSpPr/>
          <p:nvPr userDrawn="1"/>
        </p:nvGrpSpPr>
        <p:grpSpPr>
          <a:xfrm>
            <a:off x="-3595732" y="-1402784"/>
            <a:ext cx="17951812" cy="9228524"/>
            <a:chOff x="-3595732" y="-1402784"/>
            <a:chExt cx="17951812" cy="9228524"/>
          </a:xfrm>
        </p:grpSpPr>
        <p:sp>
          <p:nvSpPr>
            <p:cNvPr id="17" name="Speech Bubble: Rectangle 16">
              <a:extLst>
                <a:ext uri="{FF2B5EF4-FFF2-40B4-BE49-F238E27FC236}">
                  <a16:creationId xmlns:a16="http://schemas.microsoft.com/office/drawing/2014/main" id="{3B32BC0A-4757-A881-71C2-D09AF02F32ED}"/>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8" name="Speech Bubble: Rectangle 17">
              <a:extLst>
                <a:ext uri="{FF2B5EF4-FFF2-40B4-BE49-F238E27FC236}">
                  <a16:creationId xmlns:a16="http://schemas.microsoft.com/office/drawing/2014/main" id="{C03B55E8-2015-C088-B00D-9FA37E01B939}"/>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9" name="Speech Bubble: Rectangle 18">
              <a:extLst>
                <a:ext uri="{FF2B5EF4-FFF2-40B4-BE49-F238E27FC236}">
                  <a16:creationId xmlns:a16="http://schemas.microsoft.com/office/drawing/2014/main" id="{961A9C8E-7D9A-AC94-E99E-534E88F2AE43}"/>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0" name="Speech Bubble: Rectangle 19">
              <a:extLst>
                <a:ext uri="{FF2B5EF4-FFF2-40B4-BE49-F238E27FC236}">
                  <a16:creationId xmlns:a16="http://schemas.microsoft.com/office/drawing/2014/main" id="{90082818-0E54-2FE2-825A-EB48F3478856}"/>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grpSp>
        <p:nvGrpSpPr>
          <p:cNvPr id="6" name="Group 5">
            <a:extLst>
              <a:ext uri="{FF2B5EF4-FFF2-40B4-BE49-F238E27FC236}">
                <a16:creationId xmlns:a16="http://schemas.microsoft.com/office/drawing/2014/main" id="{9A6389FA-5416-5203-E5B8-AA8DEB12A6E7}"/>
              </a:ext>
            </a:extLst>
          </p:cNvPr>
          <p:cNvGrpSpPr/>
          <p:nvPr userDrawn="1"/>
        </p:nvGrpSpPr>
        <p:grpSpPr>
          <a:xfrm>
            <a:off x="9840913" y="445135"/>
            <a:ext cx="2351086" cy="6412864"/>
            <a:chOff x="9840913" y="445135"/>
            <a:chExt cx="2351086" cy="6412864"/>
          </a:xfrm>
        </p:grpSpPr>
        <p:grpSp>
          <p:nvGrpSpPr>
            <p:cNvPr id="7" name="Group 6">
              <a:extLst>
                <a:ext uri="{FF2B5EF4-FFF2-40B4-BE49-F238E27FC236}">
                  <a16:creationId xmlns:a16="http://schemas.microsoft.com/office/drawing/2014/main" id="{F26B9261-2108-F784-D0FB-7D322AC49E6C}"/>
                </a:ext>
              </a:extLst>
            </p:cNvPr>
            <p:cNvGrpSpPr/>
            <p:nvPr userDrawn="1"/>
          </p:nvGrpSpPr>
          <p:grpSpPr>
            <a:xfrm>
              <a:off x="9840913" y="445135"/>
              <a:ext cx="2351086" cy="6412864"/>
              <a:chOff x="9840913" y="445135"/>
              <a:chExt cx="2351086" cy="6412864"/>
            </a:xfrm>
          </p:grpSpPr>
          <p:pic>
            <p:nvPicPr>
              <p:cNvPr id="12" name="Picture 11">
                <a:extLst>
                  <a:ext uri="{FF2B5EF4-FFF2-40B4-BE49-F238E27FC236}">
                    <a16:creationId xmlns:a16="http://schemas.microsoft.com/office/drawing/2014/main" id="{2FE98865-A646-1C8E-2A9F-B190B598D2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13" name="dotnet bot">
                <a:extLst>
                  <a:ext uri="{FF2B5EF4-FFF2-40B4-BE49-F238E27FC236}">
                    <a16:creationId xmlns:a16="http://schemas.microsoft.com/office/drawing/2014/main" id="{CE6356AD-1394-4645-38AA-E05540748214}"/>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14" name="sh" descr="A picture containing orange, dessert&#10;&#10;Description automatically generated">
                <a:extLst>
                  <a:ext uri="{FF2B5EF4-FFF2-40B4-BE49-F238E27FC236}">
                    <a16:creationId xmlns:a16="http://schemas.microsoft.com/office/drawing/2014/main" id="{1D144F96-FADF-9F9E-CCFD-3954E5ABFE6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8" name="fly" descr="A picture containing text&#10;&#10;Description automatically generated">
              <a:extLst>
                <a:ext uri="{FF2B5EF4-FFF2-40B4-BE49-F238E27FC236}">
                  <a16:creationId xmlns:a16="http://schemas.microsoft.com/office/drawing/2014/main" id="{F2201A20-A1D4-C825-2133-4E5653A4FBF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D9A14AD2-FFB1-0E67-CF5A-4F111CD0E38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0" name="Picture 9">
              <a:extLst>
                <a:ext uri="{FF2B5EF4-FFF2-40B4-BE49-F238E27FC236}">
                  <a16:creationId xmlns:a16="http://schemas.microsoft.com/office/drawing/2014/main" id="{45CAA7C4-4A4B-1C25-BFB6-DD5B2EBEB3F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607D6A6-D957-753C-7796-B04CDFF329F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3" name="Title 2">
            <a:extLst>
              <a:ext uri="{FF2B5EF4-FFF2-40B4-BE49-F238E27FC236}">
                <a16:creationId xmlns:a16="http://schemas.microsoft.com/office/drawing/2014/main" id="{0048C836-D6EA-47AA-B133-C4C5DAB392CF}"/>
              </a:ext>
            </a:extLst>
          </p:cNvPr>
          <p:cNvSpPr>
            <a:spLocks noGrp="1" noRot="1" noMove="1" noResize="1" noEditPoints="1" noAdjustHandles="1" noChangeArrowheads="1" noChangeShapeType="1"/>
          </p:cNvSpPr>
          <p:nvPr>
            <p:ph type="title" hasCustomPrompt="1"/>
          </p:nvPr>
        </p:nvSpPr>
        <p:spPr>
          <a:xfrm>
            <a:off x="418642" y="440494"/>
            <a:ext cx="11340811" cy="680196"/>
          </a:xfrm>
        </p:spPr>
        <p:txBody>
          <a:bodyPr>
            <a:normAutofit/>
          </a:bodyPr>
          <a:lstStyle>
            <a:lvl1pPr>
              <a:defRPr/>
            </a:lvl1pPr>
          </a:lstStyle>
          <a:p>
            <a:r>
              <a:rPr lang="en-US" altLang="zh-CN" dirty="0"/>
              <a:t>Heading/</a:t>
            </a:r>
            <a:r>
              <a:rPr lang="zh-CN" altLang="en-US" dirty="0"/>
              <a:t>标题，</a:t>
            </a:r>
            <a:r>
              <a:rPr lang="en-US" altLang="zh-CN" dirty="0"/>
              <a:t>32</a:t>
            </a:r>
            <a:r>
              <a:rPr lang="zh-CN" altLang="en-US" dirty="0"/>
              <a:t>，建议一行，中文</a:t>
            </a:r>
            <a:r>
              <a:rPr lang="en-US" altLang="zh-CN" dirty="0"/>
              <a:t>21</a:t>
            </a:r>
            <a:r>
              <a:rPr lang="zh-CN" altLang="en-US" dirty="0"/>
              <a:t>个字</a:t>
            </a:r>
            <a:endParaRPr lang="en-US" dirty="0"/>
          </a:p>
        </p:txBody>
      </p:sp>
      <p:sp>
        <p:nvSpPr>
          <p:cNvPr id="4" name="Content Placeholder 3">
            <a:extLst>
              <a:ext uri="{FF2B5EF4-FFF2-40B4-BE49-F238E27FC236}">
                <a16:creationId xmlns:a16="http://schemas.microsoft.com/office/drawing/2014/main" id="{8E770FA5-D031-36D8-5CD3-61D9479E7EA5}"/>
              </a:ext>
            </a:extLst>
          </p:cNvPr>
          <p:cNvSpPr>
            <a:spLocks noGrp="1" noRot="1" noMove="1" noResize="1" noEditPoints="1" noAdjustHandles="1" noChangeArrowheads="1" noChangeShapeType="1"/>
          </p:cNvSpPr>
          <p:nvPr>
            <p:ph sz="quarter" idx="11"/>
          </p:nvPr>
        </p:nvSpPr>
        <p:spPr>
          <a:xfrm>
            <a:off x="432088" y="1457324"/>
            <a:ext cx="11340812" cy="4960939"/>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Tree>
    <p:extLst>
      <p:ext uri="{BB962C8B-B14F-4D97-AF65-F5344CB8AC3E}">
        <p14:creationId xmlns:p14="http://schemas.microsoft.com/office/powerpoint/2010/main" val="3588818666"/>
      </p:ext>
    </p:extLst>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2E18A51-D389-AB49-35B0-A9DEEDFF645F}"/>
              </a:ext>
            </a:extLst>
          </p:cNvPr>
          <p:cNvGrpSpPr/>
          <p:nvPr userDrawn="1"/>
        </p:nvGrpSpPr>
        <p:grpSpPr>
          <a:xfrm>
            <a:off x="-3595732" y="-1402784"/>
            <a:ext cx="17951812" cy="9228524"/>
            <a:chOff x="-3595732" y="-1402784"/>
            <a:chExt cx="17951812" cy="9228524"/>
          </a:xfrm>
        </p:grpSpPr>
        <p:sp>
          <p:nvSpPr>
            <p:cNvPr id="7" name="Speech Bubble: Rectangle 6">
              <a:extLst>
                <a:ext uri="{FF2B5EF4-FFF2-40B4-BE49-F238E27FC236}">
                  <a16:creationId xmlns:a16="http://schemas.microsoft.com/office/drawing/2014/main" id="{770CDEAB-E221-1839-775E-9A62D7839C09}"/>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8" name="Speech Bubble: Rectangle 7">
              <a:extLst>
                <a:ext uri="{FF2B5EF4-FFF2-40B4-BE49-F238E27FC236}">
                  <a16:creationId xmlns:a16="http://schemas.microsoft.com/office/drawing/2014/main" id="{78922BC1-E8BB-725B-DE06-70ED82040171}"/>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9" name="Speech Bubble: Rectangle 8">
              <a:extLst>
                <a:ext uri="{FF2B5EF4-FFF2-40B4-BE49-F238E27FC236}">
                  <a16:creationId xmlns:a16="http://schemas.microsoft.com/office/drawing/2014/main" id="{1006CEC7-7E57-9AED-0048-D730ACB8FA5F}"/>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0" name="Speech Bubble: Rectangle 9">
              <a:extLst>
                <a:ext uri="{FF2B5EF4-FFF2-40B4-BE49-F238E27FC236}">
                  <a16:creationId xmlns:a16="http://schemas.microsoft.com/office/drawing/2014/main" id="{3330FD14-A6D9-E414-310B-67E3F13C483E}"/>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3" name="Title 2">
            <a:extLst>
              <a:ext uri="{FF2B5EF4-FFF2-40B4-BE49-F238E27FC236}">
                <a16:creationId xmlns:a16="http://schemas.microsoft.com/office/drawing/2014/main" id="{0048C836-D6EA-47AA-B133-C4C5DAB392CF}"/>
              </a:ext>
            </a:extLst>
          </p:cNvPr>
          <p:cNvSpPr>
            <a:spLocks noGrp="1"/>
          </p:cNvSpPr>
          <p:nvPr>
            <p:ph type="title" hasCustomPrompt="1"/>
          </p:nvPr>
        </p:nvSpPr>
        <p:spPr>
          <a:xfrm>
            <a:off x="418642" y="440494"/>
            <a:ext cx="11354257" cy="680196"/>
          </a:xfrm>
        </p:spPr>
        <p:txBody>
          <a:bodyPr/>
          <a:lstStyle/>
          <a:p>
            <a:r>
              <a:rPr lang="en-US" altLang="zh-CN" dirty="0"/>
              <a:t>Heading/</a:t>
            </a:r>
            <a:r>
              <a:rPr lang="zh-CN" altLang="en-US" dirty="0"/>
              <a:t>标题，</a:t>
            </a:r>
            <a:r>
              <a:rPr lang="en-US" altLang="zh-CN" dirty="0"/>
              <a:t>32</a:t>
            </a:r>
            <a:r>
              <a:rPr lang="zh-CN" altLang="en-US" dirty="0"/>
              <a:t>，建议一行，中文</a:t>
            </a:r>
            <a:r>
              <a:rPr lang="en-US" altLang="zh-CN" dirty="0"/>
              <a:t>21</a:t>
            </a:r>
            <a:r>
              <a:rPr lang="zh-CN" altLang="en-US" dirty="0"/>
              <a:t>个字</a:t>
            </a:r>
            <a:endParaRPr lang="en-US" dirty="0"/>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5670550"/>
            <a:ext cx="12192000" cy="746955"/>
          </a:xfrm>
          <a:prstGeom prst="rect">
            <a:avLst/>
          </a:prstGeom>
          <a:solidFill>
            <a:srgbClr val="F4B1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normAutofit/>
          </a:bodyPr>
          <a:lstStyle>
            <a:lvl1pPr>
              <a:defRPr sz="2000">
                <a:solidFill>
                  <a:schemeClr val="bg1"/>
                </a:solidFill>
              </a:defRPr>
            </a:lvl1pPr>
          </a:lstStyle>
          <a:p>
            <a:pPr lvl="0"/>
            <a:r>
              <a:rPr lang="en-US" altLang="zh-CN"/>
              <a:t>Click to edit Master text styles</a:t>
            </a:r>
          </a:p>
        </p:txBody>
      </p:sp>
      <p:sp>
        <p:nvSpPr>
          <p:cNvPr id="11" name="Content Placeholder 3">
            <a:extLst>
              <a:ext uri="{FF2B5EF4-FFF2-40B4-BE49-F238E27FC236}">
                <a16:creationId xmlns:a16="http://schemas.microsoft.com/office/drawing/2014/main" id="{2C8838B0-7682-ACCD-79E1-0007420F9290}"/>
              </a:ext>
            </a:extLst>
          </p:cNvPr>
          <p:cNvSpPr>
            <a:spLocks noGrp="1"/>
          </p:cNvSpPr>
          <p:nvPr>
            <p:ph sz="quarter" idx="12"/>
          </p:nvPr>
        </p:nvSpPr>
        <p:spPr>
          <a:xfrm>
            <a:off x="432088" y="1457324"/>
            <a:ext cx="11340812" cy="3990976"/>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grpSp>
        <p:nvGrpSpPr>
          <p:cNvPr id="12" name="Group 11">
            <a:extLst>
              <a:ext uri="{FF2B5EF4-FFF2-40B4-BE49-F238E27FC236}">
                <a16:creationId xmlns:a16="http://schemas.microsoft.com/office/drawing/2014/main" id="{53154178-34DB-9613-8187-1D14BC0A0BC5}"/>
              </a:ext>
            </a:extLst>
          </p:cNvPr>
          <p:cNvGrpSpPr/>
          <p:nvPr userDrawn="1"/>
        </p:nvGrpSpPr>
        <p:grpSpPr>
          <a:xfrm>
            <a:off x="9840913" y="445135"/>
            <a:ext cx="2351086" cy="6412864"/>
            <a:chOff x="9840913" y="445135"/>
            <a:chExt cx="2351086" cy="6412864"/>
          </a:xfrm>
        </p:grpSpPr>
        <p:grpSp>
          <p:nvGrpSpPr>
            <p:cNvPr id="13" name="Group 12">
              <a:extLst>
                <a:ext uri="{FF2B5EF4-FFF2-40B4-BE49-F238E27FC236}">
                  <a16:creationId xmlns:a16="http://schemas.microsoft.com/office/drawing/2014/main" id="{CBEB2185-8159-3DA4-A0AF-745BB0680D0D}"/>
                </a:ext>
              </a:extLst>
            </p:cNvPr>
            <p:cNvGrpSpPr/>
            <p:nvPr userDrawn="1"/>
          </p:nvGrpSpPr>
          <p:grpSpPr>
            <a:xfrm>
              <a:off x="9840913" y="445135"/>
              <a:ext cx="2351086" cy="6412864"/>
              <a:chOff x="9840913" y="445135"/>
              <a:chExt cx="2351086" cy="6412864"/>
            </a:xfrm>
          </p:grpSpPr>
          <p:pic>
            <p:nvPicPr>
              <p:cNvPr id="18" name="Picture 17">
                <a:extLst>
                  <a:ext uri="{FF2B5EF4-FFF2-40B4-BE49-F238E27FC236}">
                    <a16:creationId xmlns:a16="http://schemas.microsoft.com/office/drawing/2014/main" id="{0ABF0F34-7EE9-0636-2CF0-5AE0C695DF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19" name="dotnet bot">
                <a:extLst>
                  <a:ext uri="{FF2B5EF4-FFF2-40B4-BE49-F238E27FC236}">
                    <a16:creationId xmlns:a16="http://schemas.microsoft.com/office/drawing/2014/main" id="{42F0710E-4246-A376-7AEB-E6F63A832304}"/>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20" name="sh" descr="A picture containing orange, dessert&#10;&#10;Description automatically generated">
                <a:extLst>
                  <a:ext uri="{FF2B5EF4-FFF2-40B4-BE49-F238E27FC236}">
                    <a16:creationId xmlns:a16="http://schemas.microsoft.com/office/drawing/2014/main" id="{CDD10C78-C912-6964-9F6C-37D1806C5C7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4" name="fly" descr="A picture containing text&#10;&#10;Description automatically generated">
              <a:extLst>
                <a:ext uri="{FF2B5EF4-FFF2-40B4-BE49-F238E27FC236}">
                  <a16:creationId xmlns:a16="http://schemas.microsoft.com/office/drawing/2014/main" id="{91CAC4DA-B780-A60E-8C53-4A16A5BC21E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A3BB611A-CD5B-B81B-9080-33AC0D3FFD8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6" name="Picture 15">
              <a:extLst>
                <a:ext uri="{FF2B5EF4-FFF2-40B4-BE49-F238E27FC236}">
                  <a16:creationId xmlns:a16="http://schemas.microsoft.com/office/drawing/2014/main" id="{BBA42411-D363-2772-FFD3-F56C862E8F4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DD9E8B87-FAFB-1B26-464A-D61F265B5F6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Tree>
    <p:extLst>
      <p:ext uri="{BB962C8B-B14F-4D97-AF65-F5344CB8AC3E}">
        <p14:creationId xmlns:p14="http://schemas.microsoft.com/office/powerpoint/2010/main" val="286661166"/>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6713C-BADB-4B65-F11F-3B84F849A021}"/>
              </a:ext>
            </a:extLst>
          </p:cNvPr>
          <p:cNvSpPr>
            <a:spLocks noGrp="1"/>
          </p:cNvSpPr>
          <p:nvPr>
            <p:ph type="title"/>
          </p:nvPr>
        </p:nvSpPr>
        <p:spPr>
          <a:xfrm>
            <a:off x="418643" y="440493"/>
            <a:ext cx="11341268" cy="1016831"/>
          </a:xfrm>
          <a:noFill/>
        </p:spPr>
        <p:txBody>
          <a:bodyPr anchor="ctr">
            <a:normAutofit/>
          </a:bodyPr>
          <a:lstStyle>
            <a:lvl1pPr algn="ctr">
              <a:defRPr>
                <a:gradFill>
                  <a:gsLst>
                    <a:gs pos="0">
                      <a:srgbClr val="50E6FF"/>
                    </a:gs>
                    <a:gs pos="100000">
                      <a:srgbClr val="8661C5"/>
                    </a:gs>
                  </a:gsLst>
                  <a:lin ang="2700000" scaled="1"/>
                </a:gradFill>
              </a:defRPr>
            </a:lvl1pPr>
          </a:lstStyle>
          <a:p>
            <a:r>
              <a:rPr lang="en-US" altLang="zh-CN"/>
              <a:t>Click to edit Master title style</a:t>
            </a:r>
            <a:endParaRPr lang="zh-CN" altLang="en-US" dirty="0"/>
          </a:p>
        </p:txBody>
      </p:sp>
      <p:grpSp>
        <p:nvGrpSpPr>
          <p:cNvPr id="6" name="Group 5">
            <a:extLst>
              <a:ext uri="{FF2B5EF4-FFF2-40B4-BE49-F238E27FC236}">
                <a16:creationId xmlns:a16="http://schemas.microsoft.com/office/drawing/2014/main" id="{355D6012-89A9-65A2-1B7D-B5E64F4BC39F}"/>
              </a:ext>
            </a:extLst>
          </p:cNvPr>
          <p:cNvGrpSpPr/>
          <p:nvPr userDrawn="1"/>
        </p:nvGrpSpPr>
        <p:grpSpPr>
          <a:xfrm>
            <a:off x="9840913" y="445135"/>
            <a:ext cx="2351086" cy="6412864"/>
            <a:chOff x="9840913" y="445135"/>
            <a:chExt cx="2351086" cy="6412864"/>
          </a:xfrm>
        </p:grpSpPr>
        <p:grpSp>
          <p:nvGrpSpPr>
            <p:cNvPr id="7" name="Group 6">
              <a:extLst>
                <a:ext uri="{FF2B5EF4-FFF2-40B4-BE49-F238E27FC236}">
                  <a16:creationId xmlns:a16="http://schemas.microsoft.com/office/drawing/2014/main" id="{6E598210-95E0-9B12-1D6C-A0463CB920F7}"/>
                </a:ext>
              </a:extLst>
            </p:cNvPr>
            <p:cNvGrpSpPr/>
            <p:nvPr userDrawn="1"/>
          </p:nvGrpSpPr>
          <p:grpSpPr>
            <a:xfrm>
              <a:off x="9840913" y="445135"/>
              <a:ext cx="2351086" cy="6412864"/>
              <a:chOff x="9840913" y="445135"/>
              <a:chExt cx="2351086" cy="6412864"/>
            </a:xfrm>
          </p:grpSpPr>
          <p:pic>
            <p:nvPicPr>
              <p:cNvPr id="12" name="Picture 11">
                <a:extLst>
                  <a:ext uri="{FF2B5EF4-FFF2-40B4-BE49-F238E27FC236}">
                    <a16:creationId xmlns:a16="http://schemas.microsoft.com/office/drawing/2014/main" id="{459A4293-F3CC-6C3E-7315-FC16189803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13" name="dotnet bot">
                <a:extLst>
                  <a:ext uri="{FF2B5EF4-FFF2-40B4-BE49-F238E27FC236}">
                    <a16:creationId xmlns:a16="http://schemas.microsoft.com/office/drawing/2014/main" id="{09E10361-4AA3-73D6-BE0B-ED68F46275DA}"/>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14" name="sh" descr="A picture containing orange, dessert&#10;&#10;Description automatically generated" hidden="1">
                <a:extLst>
                  <a:ext uri="{FF2B5EF4-FFF2-40B4-BE49-F238E27FC236}">
                    <a16:creationId xmlns:a16="http://schemas.microsoft.com/office/drawing/2014/main" id="{700EDA3F-8CA0-B4CF-BFB3-C060A37744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8" name="fly" descr="A picture containing text&#10;&#10;Description automatically generated">
              <a:extLst>
                <a:ext uri="{FF2B5EF4-FFF2-40B4-BE49-F238E27FC236}">
                  <a16:creationId xmlns:a16="http://schemas.microsoft.com/office/drawing/2014/main" id="{62A440E0-BBE4-E8EE-0792-A384A4E208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3B096CD-6EC7-8E6E-17A4-FEB51250956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0" name="Picture 9">
              <a:extLst>
                <a:ext uri="{FF2B5EF4-FFF2-40B4-BE49-F238E27FC236}">
                  <a16:creationId xmlns:a16="http://schemas.microsoft.com/office/drawing/2014/main" id="{BDACFA88-078D-AB40-D41E-16B2A1728DF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DBFD1E17-36A2-D9A3-8F52-A537C49C827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grpSp>
        <p:nvGrpSpPr>
          <p:cNvPr id="16" name="Group 15">
            <a:extLst>
              <a:ext uri="{FF2B5EF4-FFF2-40B4-BE49-F238E27FC236}">
                <a16:creationId xmlns:a16="http://schemas.microsoft.com/office/drawing/2014/main" id="{F014E9D3-B5B0-2613-9EF4-F75E9889E7EE}"/>
              </a:ext>
            </a:extLst>
          </p:cNvPr>
          <p:cNvGrpSpPr/>
          <p:nvPr userDrawn="1"/>
        </p:nvGrpSpPr>
        <p:grpSpPr>
          <a:xfrm>
            <a:off x="-3595732" y="-1402784"/>
            <a:ext cx="17951812" cy="9228524"/>
            <a:chOff x="-3595732" y="-1402784"/>
            <a:chExt cx="17951812" cy="9228524"/>
          </a:xfrm>
        </p:grpSpPr>
        <p:sp>
          <p:nvSpPr>
            <p:cNvPr id="17" name="Speech Bubble: Rectangle 16">
              <a:extLst>
                <a:ext uri="{FF2B5EF4-FFF2-40B4-BE49-F238E27FC236}">
                  <a16:creationId xmlns:a16="http://schemas.microsoft.com/office/drawing/2014/main" id="{5ACDA516-D066-BE3F-48EF-A5EAF0B64A24}"/>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8" name="Speech Bubble: Rectangle 17">
              <a:extLst>
                <a:ext uri="{FF2B5EF4-FFF2-40B4-BE49-F238E27FC236}">
                  <a16:creationId xmlns:a16="http://schemas.microsoft.com/office/drawing/2014/main" id="{02AB90A0-89FD-DBEA-03E1-3F215A9AE248}"/>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9" name="Speech Bubble: Rectangle 18">
              <a:extLst>
                <a:ext uri="{FF2B5EF4-FFF2-40B4-BE49-F238E27FC236}">
                  <a16:creationId xmlns:a16="http://schemas.microsoft.com/office/drawing/2014/main" id="{9A653E92-267F-91E9-5BA5-52D03DE8BD6E}"/>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0" name="Speech Bubble: Rectangle 19">
              <a:extLst>
                <a:ext uri="{FF2B5EF4-FFF2-40B4-BE49-F238E27FC236}">
                  <a16:creationId xmlns:a16="http://schemas.microsoft.com/office/drawing/2014/main" id="{EC4AC336-B4EA-879D-AB23-81D1380F8691}"/>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35093351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5DD2C9E-5E66-753F-D2E2-31E7FFF4EF92}"/>
              </a:ext>
            </a:extLst>
          </p:cNvPr>
          <p:cNvGrpSpPr/>
          <p:nvPr userDrawn="1"/>
        </p:nvGrpSpPr>
        <p:grpSpPr>
          <a:xfrm>
            <a:off x="9840913" y="445135"/>
            <a:ext cx="2351086" cy="6412864"/>
            <a:chOff x="9840913" y="445135"/>
            <a:chExt cx="2351086" cy="6412864"/>
          </a:xfrm>
        </p:grpSpPr>
        <p:grpSp>
          <p:nvGrpSpPr>
            <p:cNvPr id="12" name="Group 11">
              <a:extLst>
                <a:ext uri="{FF2B5EF4-FFF2-40B4-BE49-F238E27FC236}">
                  <a16:creationId xmlns:a16="http://schemas.microsoft.com/office/drawing/2014/main" id="{5498EBB2-DDB4-2441-6621-7434628E2C6C}"/>
                </a:ext>
              </a:extLst>
            </p:cNvPr>
            <p:cNvGrpSpPr/>
            <p:nvPr userDrawn="1"/>
          </p:nvGrpSpPr>
          <p:grpSpPr>
            <a:xfrm>
              <a:off x="9840913" y="445135"/>
              <a:ext cx="2351086" cy="6412864"/>
              <a:chOff x="9840913" y="445135"/>
              <a:chExt cx="2351086" cy="6412864"/>
            </a:xfrm>
          </p:grpSpPr>
          <p:pic>
            <p:nvPicPr>
              <p:cNvPr id="17" name="Picture 16">
                <a:extLst>
                  <a:ext uri="{FF2B5EF4-FFF2-40B4-BE49-F238E27FC236}">
                    <a16:creationId xmlns:a16="http://schemas.microsoft.com/office/drawing/2014/main" id="{EF62543E-9501-D5CC-09E6-D0034B51A5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18" name="dotnet bot">
                <a:extLst>
                  <a:ext uri="{FF2B5EF4-FFF2-40B4-BE49-F238E27FC236}">
                    <a16:creationId xmlns:a16="http://schemas.microsoft.com/office/drawing/2014/main" id="{F70557E4-BA51-E522-688F-E4AFDC613813}"/>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19" name="sh" descr="A picture containing orange, dessert&#10;&#10;Description automatically generated" hidden="1">
                <a:extLst>
                  <a:ext uri="{FF2B5EF4-FFF2-40B4-BE49-F238E27FC236}">
                    <a16:creationId xmlns:a16="http://schemas.microsoft.com/office/drawing/2014/main" id="{0389F484-08D4-0B09-5F03-F242F1FF46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3" name="fly" descr="A picture containing text&#10;&#10;Description automatically generated">
              <a:extLst>
                <a:ext uri="{FF2B5EF4-FFF2-40B4-BE49-F238E27FC236}">
                  <a16:creationId xmlns:a16="http://schemas.microsoft.com/office/drawing/2014/main" id="{6C2DD1EC-EC1E-BE6D-E12F-AFB38CE06D3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AAB94A50-8919-9358-CA1D-AD9DBB8FE24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5" name="Picture 14">
              <a:extLst>
                <a:ext uri="{FF2B5EF4-FFF2-40B4-BE49-F238E27FC236}">
                  <a16:creationId xmlns:a16="http://schemas.microsoft.com/office/drawing/2014/main" id="{AAC231DC-FBA9-2545-0C54-F47FFAC9D94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E98878FE-D541-B141-3921-AB29E8882DD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grpSp>
        <p:nvGrpSpPr>
          <p:cNvPr id="2" name="Group 1">
            <a:extLst>
              <a:ext uri="{FF2B5EF4-FFF2-40B4-BE49-F238E27FC236}">
                <a16:creationId xmlns:a16="http://schemas.microsoft.com/office/drawing/2014/main" id="{37B6F2BA-7CBC-C9DA-C396-02348A7EC8F7}"/>
              </a:ext>
            </a:extLst>
          </p:cNvPr>
          <p:cNvGrpSpPr/>
          <p:nvPr userDrawn="1"/>
        </p:nvGrpSpPr>
        <p:grpSpPr>
          <a:xfrm>
            <a:off x="-3595732" y="-1402784"/>
            <a:ext cx="17951812" cy="9228524"/>
            <a:chOff x="-3595732" y="-1402784"/>
            <a:chExt cx="17951812" cy="9228524"/>
          </a:xfrm>
        </p:grpSpPr>
        <p:sp>
          <p:nvSpPr>
            <p:cNvPr id="4" name="Speech Bubble: Rectangle 3">
              <a:extLst>
                <a:ext uri="{FF2B5EF4-FFF2-40B4-BE49-F238E27FC236}">
                  <a16:creationId xmlns:a16="http://schemas.microsoft.com/office/drawing/2014/main" id="{F8698CAF-1E44-AB81-B2DA-A54301865ACB}"/>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8" name="Speech Bubble: Rectangle 7">
              <a:extLst>
                <a:ext uri="{FF2B5EF4-FFF2-40B4-BE49-F238E27FC236}">
                  <a16:creationId xmlns:a16="http://schemas.microsoft.com/office/drawing/2014/main" id="{FAFC1D66-5EBE-3867-9D0B-0C19E00EC89A}"/>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9" name="Speech Bubble: Rectangle 8">
              <a:extLst>
                <a:ext uri="{FF2B5EF4-FFF2-40B4-BE49-F238E27FC236}">
                  <a16:creationId xmlns:a16="http://schemas.microsoft.com/office/drawing/2014/main" id="{15F0E898-B7B6-38D4-D01E-5F64DB371533}"/>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0" name="Speech Bubble: Rectangle 9">
              <a:extLst>
                <a:ext uri="{FF2B5EF4-FFF2-40B4-BE49-F238E27FC236}">
                  <a16:creationId xmlns:a16="http://schemas.microsoft.com/office/drawing/2014/main" id="{08AF1D32-DC60-FC0B-A243-055D753E37B9}"/>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3" name="Title 2">
            <a:extLst>
              <a:ext uri="{FF2B5EF4-FFF2-40B4-BE49-F238E27FC236}">
                <a16:creationId xmlns:a16="http://schemas.microsoft.com/office/drawing/2014/main" id="{0048C836-D6EA-47AA-B133-C4C5DAB392CF}"/>
              </a:ext>
            </a:extLst>
          </p:cNvPr>
          <p:cNvSpPr>
            <a:spLocks noGrp="1"/>
          </p:cNvSpPr>
          <p:nvPr>
            <p:ph type="title" hasCustomPrompt="1"/>
          </p:nvPr>
        </p:nvSpPr>
        <p:spPr>
          <a:xfrm>
            <a:off x="418642" y="440494"/>
            <a:ext cx="11354257" cy="680196"/>
          </a:xfrm>
        </p:spPr>
        <p:txBody>
          <a:bodyPr/>
          <a:lstStyle/>
          <a:p>
            <a:r>
              <a:rPr lang="en-US" altLang="zh-CN" dirty="0"/>
              <a:t>Heading/</a:t>
            </a:r>
            <a:r>
              <a:rPr lang="zh-CN" altLang="en-US" dirty="0"/>
              <a:t>标题，</a:t>
            </a:r>
            <a:r>
              <a:rPr lang="en-US" altLang="zh-CN" dirty="0"/>
              <a:t>32</a:t>
            </a:r>
            <a:r>
              <a:rPr lang="zh-CN" altLang="en-US" dirty="0"/>
              <a:t>，建议一行，中文</a:t>
            </a:r>
            <a:r>
              <a:rPr lang="en-US" altLang="zh-CN" dirty="0"/>
              <a:t>21</a:t>
            </a:r>
            <a:r>
              <a:rPr lang="zh-CN" altLang="en-US" dirty="0"/>
              <a:t>个字</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655" y="2752434"/>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 name="Content Placeholder 3">
            <a:extLst>
              <a:ext uri="{FF2B5EF4-FFF2-40B4-BE49-F238E27FC236}">
                <a16:creationId xmlns:a16="http://schemas.microsoft.com/office/drawing/2014/main" id="{448B83ED-A437-2FA8-34E8-82C3EF220A87}"/>
              </a:ext>
            </a:extLst>
          </p:cNvPr>
          <p:cNvSpPr>
            <a:spLocks noGrp="1"/>
          </p:cNvSpPr>
          <p:nvPr>
            <p:ph sz="quarter" idx="13"/>
          </p:nvPr>
        </p:nvSpPr>
        <p:spPr>
          <a:xfrm>
            <a:off x="432465" y="2362393"/>
            <a:ext cx="5394956" cy="3034663"/>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23" name="Content Placeholder 3">
            <a:extLst>
              <a:ext uri="{FF2B5EF4-FFF2-40B4-BE49-F238E27FC236}">
                <a16:creationId xmlns:a16="http://schemas.microsoft.com/office/drawing/2014/main" id="{CE0A1698-0589-448A-9229-9BDEB91DA774}"/>
              </a:ext>
            </a:extLst>
          </p:cNvPr>
          <p:cNvSpPr>
            <a:spLocks noGrp="1"/>
          </p:cNvSpPr>
          <p:nvPr>
            <p:ph sz="quarter" idx="14"/>
          </p:nvPr>
        </p:nvSpPr>
        <p:spPr>
          <a:xfrm>
            <a:off x="6365337" y="2362395"/>
            <a:ext cx="5394956" cy="3034663"/>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Tree>
    <p:extLst>
      <p:ext uri="{BB962C8B-B14F-4D97-AF65-F5344CB8AC3E}">
        <p14:creationId xmlns:p14="http://schemas.microsoft.com/office/powerpoint/2010/main" val="3608082799"/>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a:t>
            </a:r>
            <a:r>
              <a:rPr lang="zh-CN" altLang="en-US" dirty="0"/>
              <a:t>标题</a:t>
            </a:r>
            <a:r>
              <a:rPr lang="en-US" dirty="0"/>
              <a:t> Segoe UI /</a:t>
            </a:r>
            <a:r>
              <a:rPr lang="zh-CN" altLang="en-US" dirty="0"/>
              <a:t>思源黑体 </a:t>
            </a:r>
            <a:r>
              <a:rPr lang="en-US" altLang="zh-CN" dirty="0"/>
              <a:t>CN </a:t>
            </a:r>
            <a:r>
              <a:rPr lang="en-US" dirty="0"/>
              <a:t>28/32</a:t>
            </a:r>
          </a:p>
        </p:txBody>
      </p:sp>
      <p:sp>
        <p:nvSpPr>
          <p:cNvPr id="4" name="Text Placeholder 3"/>
          <p:cNvSpPr>
            <a:spLocks noGrp="1"/>
          </p:cNvSpPr>
          <p:nvPr>
            <p:ph type="body" idx="1"/>
          </p:nvPr>
        </p:nvSpPr>
        <p:spPr>
          <a:xfrm>
            <a:off x="418643" y="1456898"/>
            <a:ext cx="11341268" cy="1867178"/>
          </a:xfrm>
          <a:prstGeom prst="rect">
            <a:avLst/>
          </a:prstGeom>
        </p:spPr>
        <p:txBody>
          <a:bodyPr vert="horz" wrap="square" lIns="0" tIns="91440" rIns="146304" bIns="91440" rtlCol="0">
            <a:spAutoFit/>
          </a:bodyPr>
          <a:lstStyle/>
          <a:p>
            <a:pPr lvl="1"/>
            <a:r>
              <a:rPr lang="en-US" dirty="0"/>
              <a:t>Large: subhead/</a:t>
            </a:r>
            <a:r>
              <a:rPr lang="zh-CN" altLang="en-US" dirty="0"/>
              <a:t>副标题 </a:t>
            </a:r>
            <a:r>
              <a:rPr lang="en-US" dirty="0"/>
              <a:t>Segoe UI Regular/</a:t>
            </a:r>
            <a:r>
              <a:rPr lang="zh-CN" altLang="en-US" dirty="0"/>
              <a:t>思源黑体 </a:t>
            </a:r>
            <a:r>
              <a:rPr lang="en-US" altLang="zh-CN" dirty="0"/>
              <a:t>CN Regular</a:t>
            </a:r>
            <a:r>
              <a:rPr lang="en-US" dirty="0"/>
              <a:t> 20/24</a:t>
            </a:r>
          </a:p>
          <a:p>
            <a:pPr lvl="2"/>
            <a:r>
              <a:rPr lang="en-US" dirty="0"/>
              <a:t>Medium: paragraph heading/</a:t>
            </a:r>
            <a:r>
              <a:rPr lang="zh-CN" altLang="en-US" dirty="0"/>
              <a:t>段落标题 </a:t>
            </a:r>
            <a:r>
              <a:rPr lang="en-US" dirty="0"/>
              <a:t>Segoe UI </a:t>
            </a:r>
            <a:r>
              <a:rPr lang="en-US" dirty="0" err="1"/>
              <a:t>Semibold</a:t>
            </a:r>
            <a:r>
              <a:rPr lang="en-US" altLang="zh-CN" dirty="0"/>
              <a:t> /</a:t>
            </a:r>
            <a:r>
              <a:rPr lang="zh-CN" altLang="en-US" dirty="0"/>
              <a:t>思源黑体 </a:t>
            </a:r>
            <a:r>
              <a:rPr lang="en-US" altLang="zh-CN" dirty="0"/>
              <a:t>CN Medium </a:t>
            </a:r>
            <a:r>
              <a:rPr lang="en-US" dirty="0"/>
              <a:t>14/18</a:t>
            </a:r>
          </a:p>
          <a:p>
            <a:pPr lvl="3"/>
            <a:r>
              <a:rPr lang="en-US" dirty="0"/>
              <a:t>Medium: paragraph body copy/</a:t>
            </a:r>
            <a:r>
              <a:rPr lang="zh-CN" altLang="en-US" dirty="0"/>
              <a:t>段落正文 </a:t>
            </a:r>
            <a:r>
              <a:rPr lang="en-US" dirty="0"/>
              <a:t>Segoe UI</a:t>
            </a:r>
            <a:r>
              <a:rPr lang="en-US" altLang="zh-CN" dirty="0"/>
              <a:t>/</a:t>
            </a:r>
            <a:r>
              <a:rPr lang="zh-CN" altLang="en-US" dirty="0"/>
              <a:t>思源黑体 </a:t>
            </a:r>
            <a:r>
              <a:rPr lang="en-US" altLang="zh-CN" dirty="0"/>
              <a:t>CN Regular </a:t>
            </a:r>
            <a:r>
              <a:rPr lang="en-US" dirty="0"/>
              <a:t>14/18</a:t>
            </a:r>
          </a:p>
          <a:p>
            <a:pPr lvl="4"/>
            <a:r>
              <a:rPr lang="en-US" dirty="0"/>
              <a:t>Small: caption heading/</a:t>
            </a:r>
            <a:r>
              <a:rPr lang="zh-CN" altLang="en-US" dirty="0"/>
              <a:t>标题 </a:t>
            </a:r>
            <a:r>
              <a:rPr lang="en-US" dirty="0"/>
              <a:t>Segoe UI Bold</a:t>
            </a:r>
            <a:r>
              <a:rPr lang="en-US" altLang="zh-CN" dirty="0"/>
              <a:t> /</a:t>
            </a:r>
            <a:r>
              <a:rPr lang="zh-CN" altLang="en-US" dirty="0"/>
              <a:t>思源黑体 </a:t>
            </a:r>
            <a:r>
              <a:rPr lang="en-US" altLang="zh-CN" dirty="0"/>
              <a:t>CN Regular </a:t>
            </a:r>
            <a:r>
              <a:rPr lang="en-US" dirty="0"/>
              <a:t>10/12</a:t>
            </a:r>
          </a:p>
          <a:p>
            <a:pPr lvl="6"/>
            <a:r>
              <a:rPr lang="en-US" dirty="0"/>
              <a:t>Small: caption body copy/</a:t>
            </a:r>
            <a:r>
              <a:rPr lang="zh-CN" altLang="en-US" dirty="0"/>
              <a:t>标题正文 </a:t>
            </a:r>
            <a:r>
              <a:rPr lang="en-US" dirty="0"/>
              <a:t>Segoe UI</a:t>
            </a:r>
            <a:r>
              <a:rPr lang="en-US" altLang="zh-CN" dirty="0"/>
              <a:t>/</a:t>
            </a:r>
            <a:r>
              <a:rPr lang="zh-CN" altLang="en-US" dirty="0"/>
              <a:t>思源黑体 </a:t>
            </a:r>
            <a:r>
              <a:rPr lang="en-US" altLang="zh-CN" dirty="0"/>
              <a:t>CN Regular </a:t>
            </a:r>
            <a:r>
              <a:rPr lang="en-US" dirty="0"/>
              <a:t>10/12</a:t>
            </a:r>
          </a:p>
        </p:txBody>
      </p:sp>
      <p:grpSp>
        <p:nvGrpSpPr>
          <p:cNvPr id="13" name="Group 12">
            <a:extLst>
              <a:ext uri="{FF2B5EF4-FFF2-40B4-BE49-F238E27FC236}">
                <a16:creationId xmlns:a16="http://schemas.microsoft.com/office/drawing/2014/main" id="{E44624BD-1B5A-49BF-A660-FB967C992154}"/>
              </a:ext>
            </a:extLst>
          </p:cNvPr>
          <p:cNvGrpSpPr/>
          <p:nvPr/>
        </p:nvGrpSpPr>
        <p:grpSpPr>
          <a:xfrm rot="5400000">
            <a:off x="9114927" y="3156601"/>
            <a:ext cx="6843276" cy="530076"/>
            <a:chOff x="-2857775" y="8147047"/>
            <a:chExt cx="11623156" cy="1498604"/>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7"/>
              <a:ext cx="3321652" cy="1498598"/>
              <a:chOff x="-2857775" y="8250837"/>
              <a:chExt cx="3321652" cy="1394821"/>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6" y="8250843"/>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grpSp>
        <p:nvGrpSpPr>
          <p:cNvPr id="20" name="GRID" hidden="1">
            <a:extLst>
              <a:ext uri="{FF2B5EF4-FFF2-40B4-BE49-F238E27FC236}">
                <a16:creationId xmlns:a16="http://schemas.microsoft.com/office/drawing/2014/main" id="{F9854452-BEE2-4D6F-AF3F-EDE5557096F1}"/>
              </a:ext>
            </a:extLst>
          </p:cNvPr>
          <p:cNvGrpSpPr/>
          <p:nvPr userDrawn="1"/>
        </p:nvGrpSpPr>
        <p:grpSpPr>
          <a:xfrm>
            <a:off x="0" y="0"/>
            <a:ext cx="12192000" cy="6858000"/>
            <a:chOff x="0" y="0"/>
            <a:chExt cx="12192000" cy="6858000"/>
          </a:xfrm>
        </p:grpSpPr>
        <p:cxnSp>
          <p:nvCxnSpPr>
            <p:cNvPr id="21" name="Straight Connector 20">
              <a:extLst>
                <a:ext uri="{FF2B5EF4-FFF2-40B4-BE49-F238E27FC236}">
                  <a16:creationId xmlns:a16="http://schemas.microsoft.com/office/drawing/2014/main" id="{E5B85046-081D-4F59-AEE2-421B029011B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C44EF8-B27F-4536-ACB0-198F36C24F2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DC5FA7-6F36-409D-BC70-62B33BEA3FD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17990B-24FF-4B5B-8D31-3B2FFE93BAC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A01494-B921-437B-A423-AB20FB069A42}"/>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5C73E5-7B00-44E0-9374-3355B7B7201B}"/>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3BFEA6-004B-4D27-A931-C1D54015C4F3}"/>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E74427-0B0E-421F-8E29-397FC22F231F}"/>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D8DBD4-596F-472F-8D6A-66B6C274E3D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1450DF-6901-4582-9532-25A5316244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5A3584-CF26-4747-B278-677319D4F5F6}"/>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375F60-25F0-4830-8906-5E8E350BEED9}"/>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176288-D3AA-4B9F-BE31-BDDA09A81BA6}"/>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258125-1DFC-4512-95B3-0998DFA64EAB}"/>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A43343-B730-49DC-BA20-1E52B159B080}"/>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ED16F1-E23F-4744-A1BF-CF4C7350A3E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F339E-35EA-4535-B93C-146BA9AC868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90CBD8-D61A-42FF-A80D-1B39B8CF84B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79BA91F-3BDA-4288-AD5C-BE8833317BE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D3ED5C-8E8E-4AEB-B653-841CD702D9BF}"/>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B79AD9-D798-492D-A2EA-B588782BF4F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1DB1ED9-9E7F-467D-9DE9-636913529AA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FA38F7-7F1D-4E37-B549-8AB0776470D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687F059-BB79-41C0-9779-9B93BE85C3B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E6E387-635E-4E7F-A3FD-2A08F62BB9D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536BD53-4F5F-4462-BD2A-4B7F301C510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A9654B-7FA0-421D-A086-C1E9D47EBCA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5D5440-94C3-43FF-A2DE-CD15659C8C5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3DE375-635E-4C10-AEAA-85CC8F812963}"/>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0705675-F654-42B7-907F-2BFF4E429FD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6072DA8-81A3-427C-BA87-555E7E805F3D}"/>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9ACDFF9-1C2A-4022-8D7B-669B8129D1C4}"/>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089712-815B-4793-B41B-371863CAA2CE}"/>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111DF8-2BAC-4D3A-9F9B-37CBD53CCD6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64 square" hidden="1">
            <a:extLst>
              <a:ext uri="{FF2B5EF4-FFF2-40B4-BE49-F238E27FC236}">
                <a16:creationId xmlns:a16="http://schemas.microsoft.com/office/drawing/2014/main" id="{09588731-E1A9-4E7F-BFCF-F3E5C777D026}"/>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32 square" hidden="1">
            <a:extLst>
              <a:ext uri="{FF2B5EF4-FFF2-40B4-BE49-F238E27FC236}">
                <a16:creationId xmlns:a16="http://schemas.microsoft.com/office/drawing/2014/main" id="{B5536126-1068-4215-B543-D243D41DF7D3}"/>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2A74E375-FE9E-D076-D15C-224BC12AA0E9}"/>
              </a:ext>
              <a:ext uri="{C183D7F6-B498-43B3-948B-1728B52AA6E4}">
                <adec:decorative xmlns:adec="http://schemas.microsoft.com/office/drawing/2017/decorative" val="0"/>
              </a:ext>
            </a:extLst>
          </p:cNvPr>
          <p:cNvPicPr>
            <a:picLocks noChangeAspect="1"/>
          </p:cNvPicPr>
          <p:nvPr userDrawn="1"/>
        </p:nvPicPr>
        <p:blipFill rotWithShape="1">
          <a:blip r:embed="rId32" cstate="hqprint">
            <a:extLst>
              <a:ext uri="{28A0092B-C50C-407E-A947-70E740481C1C}">
                <a14:useLocalDpi xmlns:a14="http://schemas.microsoft.com/office/drawing/2010/main"/>
              </a:ext>
            </a:extLst>
          </a:blip>
          <a:srcRect l="762"/>
          <a:stretch/>
        </p:blipFill>
        <p:spPr>
          <a:xfrm rot="5400000">
            <a:off x="-4014229" y="2829049"/>
            <a:ext cx="6858000" cy="1170455"/>
          </a:xfrm>
          <a:prstGeom prst="rect">
            <a:avLst/>
          </a:prstGeom>
        </p:spPr>
      </p:pic>
      <p:grpSp>
        <p:nvGrpSpPr>
          <p:cNvPr id="64" name="Group 63">
            <a:extLst>
              <a:ext uri="{FF2B5EF4-FFF2-40B4-BE49-F238E27FC236}">
                <a16:creationId xmlns:a16="http://schemas.microsoft.com/office/drawing/2014/main" id="{2C2CF8DD-1B20-D788-4C0E-8ADB3C982652}"/>
              </a:ext>
            </a:extLst>
          </p:cNvPr>
          <p:cNvGrpSpPr/>
          <p:nvPr userDrawn="1"/>
        </p:nvGrpSpPr>
        <p:grpSpPr>
          <a:xfrm>
            <a:off x="0" y="-613945"/>
            <a:ext cx="7200000" cy="540001"/>
            <a:chOff x="0" y="-613945"/>
            <a:chExt cx="7200000" cy="540001"/>
          </a:xfrm>
        </p:grpSpPr>
        <p:grpSp>
          <p:nvGrpSpPr>
            <p:cNvPr id="61" name="Group 60">
              <a:extLst>
                <a:ext uri="{FF2B5EF4-FFF2-40B4-BE49-F238E27FC236}">
                  <a16:creationId xmlns:a16="http://schemas.microsoft.com/office/drawing/2014/main" id="{4C74AC31-D854-9372-C8F6-88436946526F}"/>
                </a:ext>
              </a:extLst>
            </p:cNvPr>
            <p:cNvGrpSpPr/>
            <p:nvPr userDrawn="1"/>
          </p:nvGrpSpPr>
          <p:grpSpPr>
            <a:xfrm>
              <a:off x="0" y="-613945"/>
              <a:ext cx="5400000" cy="540001"/>
              <a:chOff x="0" y="-613945"/>
              <a:chExt cx="5400000" cy="540001"/>
            </a:xfrm>
          </p:grpSpPr>
          <p:grpSp>
            <p:nvGrpSpPr>
              <p:cNvPr id="7" name="Group 6">
                <a:extLst>
                  <a:ext uri="{FF2B5EF4-FFF2-40B4-BE49-F238E27FC236}">
                    <a16:creationId xmlns:a16="http://schemas.microsoft.com/office/drawing/2014/main" id="{7EF77A4D-7629-57C1-1578-17B41DCEB3BB}"/>
                  </a:ext>
                </a:extLst>
              </p:cNvPr>
              <p:cNvGrpSpPr/>
              <p:nvPr userDrawn="1"/>
            </p:nvGrpSpPr>
            <p:grpSpPr>
              <a:xfrm>
                <a:off x="0" y="-613945"/>
                <a:ext cx="4500000" cy="540001"/>
                <a:chOff x="-2857775" y="8090899"/>
                <a:chExt cx="7643153" cy="1526664"/>
              </a:xfrm>
            </p:grpSpPr>
            <p:sp>
              <p:nvSpPr>
                <p:cNvPr id="8" name="Rectangle 7">
                  <a:extLst>
                    <a:ext uri="{FF2B5EF4-FFF2-40B4-BE49-F238E27FC236}">
                      <a16:creationId xmlns:a16="http://schemas.microsoft.com/office/drawing/2014/main" id="{8608B153-0C46-98E1-DEC1-75DA69CD2D2E}"/>
                    </a:ext>
                  </a:extLst>
                </p:cNvPr>
                <p:cNvSpPr/>
                <p:nvPr userDrawn="1"/>
              </p:nvSpPr>
              <p:spPr bwMode="auto">
                <a:xfrm>
                  <a:off x="3256747" y="8090899"/>
                  <a:ext cx="1528631" cy="1526661"/>
                </a:xfrm>
                <a:prstGeom prst="rect">
                  <a:avLst/>
                </a:prstGeom>
                <a:solidFill>
                  <a:srgbClr val="190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190649</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(25, 6, 73)</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(257, 85%, 15%)</a:t>
                  </a:r>
                </a:p>
              </p:txBody>
            </p:sp>
            <p:sp>
              <p:nvSpPr>
                <p:cNvPr id="9" name="Rectangle 8">
                  <a:extLst>
                    <a:ext uri="{FF2B5EF4-FFF2-40B4-BE49-F238E27FC236}">
                      <a16:creationId xmlns:a16="http://schemas.microsoft.com/office/drawing/2014/main" id="{DA553933-69ED-EE3E-9843-856FF40A1F44}"/>
                    </a:ext>
                  </a:extLst>
                </p:cNvPr>
                <p:cNvSpPr/>
                <p:nvPr userDrawn="1"/>
              </p:nvSpPr>
              <p:spPr bwMode="auto">
                <a:xfrm>
                  <a:off x="1728117" y="8090899"/>
                  <a:ext cx="1528631" cy="1526661"/>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512bd4</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(81, 43, 212)</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(253, 66%, 50%)</a:t>
                  </a:r>
                </a:p>
              </p:txBody>
            </p:sp>
            <p:sp>
              <p:nvSpPr>
                <p:cNvPr id="10" name="Rectangle 9">
                  <a:extLst>
                    <a:ext uri="{FF2B5EF4-FFF2-40B4-BE49-F238E27FC236}">
                      <a16:creationId xmlns:a16="http://schemas.microsoft.com/office/drawing/2014/main" id="{33EA14F8-1D37-180D-BC2A-D88AE6DEFF6E}"/>
                    </a:ext>
                  </a:extLst>
                </p:cNvPr>
                <p:cNvSpPr/>
                <p:nvPr userDrawn="1"/>
              </p:nvSpPr>
              <p:spPr bwMode="auto">
                <a:xfrm>
                  <a:off x="199486" y="8090899"/>
                  <a:ext cx="1528631" cy="1526661"/>
                </a:xfrm>
                <a:prstGeom prst="rect">
                  <a:avLst/>
                </a:prstGeom>
                <a:solidFill>
                  <a:srgbClr val="B9AAE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b9aaee</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(185, 170, 238)</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(253, 67%, 80%)</a:t>
                  </a:r>
                </a:p>
              </p:txBody>
            </p:sp>
            <p:grpSp>
              <p:nvGrpSpPr>
                <p:cNvPr id="11" name="Group 10">
                  <a:extLst>
                    <a:ext uri="{FF2B5EF4-FFF2-40B4-BE49-F238E27FC236}">
                      <a16:creationId xmlns:a16="http://schemas.microsoft.com/office/drawing/2014/main" id="{44313854-810F-1074-472B-6A249632B386}"/>
                    </a:ext>
                  </a:extLst>
                </p:cNvPr>
                <p:cNvGrpSpPr/>
                <p:nvPr userDrawn="1"/>
              </p:nvGrpSpPr>
              <p:grpSpPr>
                <a:xfrm>
                  <a:off x="-2857775" y="8090899"/>
                  <a:ext cx="3057262" cy="1526664"/>
                  <a:chOff x="-2857775" y="8198575"/>
                  <a:chExt cx="3057262" cy="1420943"/>
                </a:xfrm>
              </p:grpSpPr>
              <p:sp>
                <p:nvSpPr>
                  <p:cNvPr id="12" name="Rectangle 11">
                    <a:extLst>
                      <a:ext uri="{FF2B5EF4-FFF2-40B4-BE49-F238E27FC236}">
                        <a16:creationId xmlns:a16="http://schemas.microsoft.com/office/drawing/2014/main" id="{0239AB39-3D03-7609-7CBB-9DA68FAED191}"/>
                      </a:ext>
                    </a:extLst>
                  </p:cNvPr>
                  <p:cNvSpPr/>
                  <p:nvPr userDrawn="1"/>
                </p:nvSpPr>
                <p:spPr bwMode="auto">
                  <a:xfrm>
                    <a:off x="-2857775" y="8198578"/>
                    <a:ext cx="1528631" cy="1420940"/>
                  </a:xfrm>
                  <a:prstGeom prst="rect">
                    <a:avLst/>
                  </a:prstGeom>
                  <a:solidFill>
                    <a:srgbClr val="1F1F1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1f1f1f</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(31, 31, 31)</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(0, 0%, 12%)</a:t>
                    </a:r>
                  </a:p>
                </p:txBody>
              </p:sp>
              <p:sp>
                <p:nvSpPr>
                  <p:cNvPr id="57" name="Rectangle 56">
                    <a:extLst>
                      <a:ext uri="{FF2B5EF4-FFF2-40B4-BE49-F238E27FC236}">
                        <a16:creationId xmlns:a16="http://schemas.microsoft.com/office/drawing/2014/main" id="{E88C6878-8336-E404-9364-EE953864C23C}"/>
                      </a:ext>
                    </a:extLst>
                  </p:cNvPr>
                  <p:cNvSpPr/>
                  <p:nvPr userDrawn="1"/>
                </p:nvSpPr>
                <p:spPr bwMode="auto">
                  <a:xfrm>
                    <a:off x="-1329144" y="8198575"/>
                    <a:ext cx="1528631" cy="1420940"/>
                  </a:xfrm>
                  <a:prstGeom prst="rect">
                    <a:avLst/>
                  </a:prstGeom>
                  <a:solidFill>
                    <a:srgbClr val="FAFAFA"/>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err="1">
                        <a:solidFill>
                          <a:schemeClr val="tx1"/>
                        </a:solidFill>
                        <a:ea typeface="Segoe UI" pitchFamily="34" charset="0"/>
                        <a:cs typeface="Segoe UI" pitchFamily="34" charset="0"/>
                      </a:rPr>
                      <a:t>fafafa</a:t>
                    </a:r>
                    <a:endParaRPr lang="en-US" sz="588" b="1" dirty="0">
                      <a:solidFill>
                        <a:schemeClr val="tx1"/>
                      </a:solidFill>
                      <a:ea typeface="Segoe UI" pitchFamily="34" charset="0"/>
                      <a:cs typeface="Segoe UI" pitchFamily="34" charset="0"/>
                    </a:endParaRPr>
                  </a:p>
                  <a:p>
                    <a:pPr defTabSz="914102" fontAlgn="base">
                      <a:spcBef>
                        <a:spcPct val="0"/>
                      </a:spcBef>
                      <a:spcAft>
                        <a:spcPts val="98"/>
                      </a:spcAft>
                    </a:pPr>
                    <a:r>
                      <a:rPr lang="en-US" sz="588" dirty="0" err="1">
                        <a:solidFill>
                          <a:schemeClr val="tx1"/>
                        </a:solidFill>
                        <a:ea typeface="Segoe UI" pitchFamily="34" charset="0"/>
                        <a:cs typeface="Segoe UI" pitchFamily="34" charset="0"/>
                      </a:rPr>
                      <a:t>rgb</a:t>
                    </a:r>
                    <a:r>
                      <a:rPr lang="en-US" sz="588" dirty="0">
                        <a:solidFill>
                          <a:schemeClr val="tx1"/>
                        </a:solidFill>
                        <a:ea typeface="Segoe UI" pitchFamily="34" charset="0"/>
                        <a:cs typeface="Segoe UI" pitchFamily="34" charset="0"/>
                      </a:rPr>
                      <a:t>(250, 250, 250)</a:t>
                    </a:r>
                  </a:p>
                  <a:p>
                    <a:pPr defTabSz="914102" fontAlgn="base">
                      <a:spcBef>
                        <a:spcPct val="0"/>
                      </a:spcBef>
                      <a:spcAft>
                        <a:spcPts val="98"/>
                      </a:spcAft>
                    </a:pPr>
                    <a:r>
                      <a:rPr lang="en-US" sz="588" dirty="0" err="1">
                        <a:solidFill>
                          <a:schemeClr val="tx1"/>
                        </a:solidFill>
                        <a:ea typeface="Segoe UI" pitchFamily="34" charset="0"/>
                        <a:cs typeface="Segoe UI" pitchFamily="34" charset="0"/>
                      </a:rPr>
                      <a:t>hsl</a:t>
                    </a:r>
                    <a:r>
                      <a:rPr lang="en-US" sz="588" dirty="0">
                        <a:solidFill>
                          <a:schemeClr val="tx1"/>
                        </a:solidFill>
                        <a:ea typeface="Segoe UI" pitchFamily="34" charset="0"/>
                        <a:cs typeface="Segoe UI" pitchFamily="34" charset="0"/>
                      </a:rPr>
                      <a:t>(0, 0%, 98%)</a:t>
                    </a:r>
                  </a:p>
                </p:txBody>
              </p:sp>
            </p:grpSp>
          </p:grpSp>
          <p:sp>
            <p:nvSpPr>
              <p:cNvPr id="60" name="Rectangle 59">
                <a:extLst>
                  <a:ext uri="{FF2B5EF4-FFF2-40B4-BE49-F238E27FC236}">
                    <a16:creationId xmlns:a16="http://schemas.microsoft.com/office/drawing/2014/main" id="{CF627F6C-E8C1-310F-9691-028EA9134E96}"/>
                  </a:ext>
                </a:extLst>
              </p:cNvPr>
              <p:cNvSpPr/>
              <p:nvPr userDrawn="1"/>
            </p:nvSpPr>
            <p:spPr bwMode="auto">
              <a:xfrm>
                <a:off x="4500000" y="-613945"/>
                <a:ext cx="900000" cy="540000"/>
              </a:xfrm>
              <a:prstGeom prst="rect">
                <a:avLst/>
              </a:prstGeom>
              <a:solidFill>
                <a:srgbClr val="D23A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d23a9d</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(210, 58, 157)</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(321, 63%, 53%)</a:t>
                </a:r>
              </a:p>
            </p:txBody>
          </p:sp>
        </p:grpSp>
        <p:sp>
          <p:nvSpPr>
            <p:cNvPr id="62" name="Rectangle 61">
              <a:extLst>
                <a:ext uri="{FF2B5EF4-FFF2-40B4-BE49-F238E27FC236}">
                  <a16:creationId xmlns:a16="http://schemas.microsoft.com/office/drawing/2014/main" id="{559CC693-BBD1-4466-7029-BB7C3C5E62B7}"/>
                </a:ext>
              </a:extLst>
            </p:cNvPr>
            <p:cNvSpPr/>
            <p:nvPr userDrawn="1"/>
          </p:nvSpPr>
          <p:spPr bwMode="auto">
            <a:xfrm>
              <a:off x="5400000" y="-613945"/>
              <a:ext cx="900000" cy="5400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d23a9d</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(210, 58, 157)</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(321, 63%, 53%)</a:t>
              </a:r>
            </a:p>
          </p:txBody>
        </p:sp>
        <p:sp>
          <p:nvSpPr>
            <p:cNvPr id="63" name="Rectangle 62">
              <a:extLst>
                <a:ext uri="{FF2B5EF4-FFF2-40B4-BE49-F238E27FC236}">
                  <a16:creationId xmlns:a16="http://schemas.microsoft.com/office/drawing/2014/main" id="{2B08A087-9211-26E0-7BE8-12E59291D070}"/>
                </a:ext>
              </a:extLst>
            </p:cNvPr>
            <p:cNvSpPr/>
            <p:nvPr userDrawn="1"/>
          </p:nvSpPr>
          <p:spPr bwMode="auto">
            <a:xfrm>
              <a:off x="6300000" y="-613945"/>
              <a:ext cx="900000" cy="54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d23a9d</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(210, 58, 157)</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(321, 63%, 53%)</a:t>
              </a:r>
            </a:p>
          </p:txBody>
        </p:sp>
      </p:grpSp>
    </p:spTree>
    <p:extLst>
      <p:ext uri="{BB962C8B-B14F-4D97-AF65-F5344CB8AC3E}">
        <p14:creationId xmlns:p14="http://schemas.microsoft.com/office/powerpoint/2010/main" val="222546582"/>
      </p:ext>
    </p:extLst>
  </p:cSld>
  <p:clrMap bg1="lt1" tx1="dk1" bg2="lt2" tx2="dk2" accent1="accent1" accent2="accent2" accent3="accent3" accent4="accent4" accent5="accent5" accent6="accent6" hlink="hlink" folHlink="folHlink"/>
  <p:sldLayoutIdLst>
    <p:sldLayoutId id="2147483765" r:id="rId1"/>
    <p:sldLayoutId id="2147483661" r:id="rId2"/>
    <p:sldLayoutId id="2147483666" r:id="rId3"/>
    <p:sldLayoutId id="2147483667" r:id="rId4"/>
    <p:sldLayoutId id="2147483767" r:id="rId5"/>
    <p:sldLayoutId id="2147483668" r:id="rId6"/>
    <p:sldLayoutId id="2147483669" r:id="rId7"/>
    <p:sldLayoutId id="2147483783" r:id="rId8"/>
    <p:sldLayoutId id="2147483671" r:id="rId9"/>
    <p:sldLayoutId id="2147483672" r:id="rId10"/>
    <p:sldLayoutId id="2147483674" r:id="rId11"/>
    <p:sldLayoutId id="2147483675" r:id="rId12"/>
    <p:sldLayoutId id="2147483764" r:id="rId13"/>
    <p:sldLayoutId id="2147483677" r:id="rId14"/>
    <p:sldLayoutId id="2147483678" r:id="rId15"/>
    <p:sldLayoutId id="2147483680" r:id="rId16"/>
    <p:sldLayoutId id="2147483679" r:id="rId17"/>
    <p:sldLayoutId id="2147483681" r:id="rId18"/>
    <p:sldLayoutId id="2147483682" r:id="rId19"/>
    <p:sldLayoutId id="2147483683" r:id="rId20"/>
    <p:sldLayoutId id="2147483684" r:id="rId21"/>
    <p:sldLayoutId id="2147483686" r:id="rId22"/>
    <p:sldLayoutId id="2147483687" r:id="rId23"/>
    <p:sldLayoutId id="2147483688" r:id="rId24"/>
    <p:sldLayoutId id="2147483689" r:id="rId25"/>
    <p:sldLayoutId id="2147483691" r:id="rId26"/>
    <p:sldLayoutId id="2147483692" r:id="rId27"/>
    <p:sldLayoutId id="2147483693" r:id="rId28"/>
    <p:sldLayoutId id="2147483782" r:id="rId29"/>
  </p:sldLayoutIdLst>
  <p:transition>
    <p:fade/>
  </p:transition>
  <p:hf sldNum="0" hdr="0" ftr="0" dt="0"/>
  <p:txStyles>
    <p:titleStyle>
      <a:lvl1pPr algn="l" defTabSz="914367" rtl="0" eaLnBrk="1" latinLnBrk="0" hangingPunct="1">
        <a:lnSpc>
          <a:spcPct val="90000"/>
        </a:lnSpc>
        <a:spcBef>
          <a:spcPct val="0"/>
        </a:spcBef>
        <a:buNone/>
        <a:defRPr lang="en-US" sz="3200" b="1" i="0" kern="1200" cap="none" spc="-49" baseline="0" dirty="0" smtClean="0">
          <a:ln w="3175">
            <a:noFill/>
          </a:ln>
          <a:solidFill>
            <a:schemeClr val="bg1"/>
          </a:solidFill>
          <a:effectLst/>
          <a:latin typeface="Segoe UI Semibold" panose="020B0702040204020203" pitchFamily="34" charset="0"/>
          <a:ea typeface="思源黑体 CN Medium" panose="020B0600000000000000" pitchFamily="34" charset="-128"/>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b="0" kern="1200" spc="0" baseline="0">
          <a:solidFill>
            <a:schemeClr val="bg1"/>
          </a:solidFill>
          <a:latin typeface="Segoe UI" panose="020B0502040204020203" pitchFamily="34" charset="0"/>
          <a:ea typeface="思源黑体 CN Regular" panose="020B0500000000000000" pitchFamily="34" charset="-128"/>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Segoe UI Semibold" panose="020B0702040204020203" pitchFamily="34" charset="0"/>
          <a:ea typeface="思源黑体 CN Medium" panose="020B0600000000000000" pitchFamily="34" charset="-128"/>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Segoe UI" panose="020B0502040204020203" pitchFamily="34" charset="0"/>
          <a:ea typeface="思源黑体 CN Regular" panose="020B0500000000000000" pitchFamily="34" charset="-128"/>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41" pos="264">
          <p15:clr>
            <a:srgbClr val="F26B43"/>
          </p15:clr>
        </p15:guide>
        <p15:guide id="42" pos="7416">
          <p15:clr>
            <a:srgbClr val="F26B43"/>
          </p15:clr>
        </p15:guide>
        <p15:guide id="49" orient="horz" pos="277">
          <p15:clr>
            <a:srgbClr val="F26B43"/>
          </p15:clr>
        </p15:guide>
        <p15:guide id="50" orient="horz" pos="4042" userDrawn="1">
          <p15:clr>
            <a:srgbClr val="F26B43"/>
          </p15:clr>
        </p15:guide>
        <p15:guide id="55" orient="horz" pos="913" userDrawn="1">
          <p15:clr>
            <a:srgbClr val="F26B43"/>
          </p15:clr>
        </p15:guide>
        <p15:guide id="56" pos="3840" userDrawn="1">
          <p15:clr>
            <a:srgbClr val="5ACBF0"/>
          </p15:clr>
        </p15:guide>
        <p15:guide id="57" orient="horz" pos="2160" userDrawn="1">
          <p15:clr>
            <a:srgbClr val="5ACBF0"/>
          </p15:clr>
        </p15:guide>
        <p15:guide id="58" orient="horz" pos="346" userDrawn="1">
          <p15:clr>
            <a:srgbClr val="9FCC3B"/>
          </p15:clr>
        </p15:guide>
        <p15:guide id="59" orient="horz" pos="3974" userDrawn="1">
          <p15:clr>
            <a:srgbClr val="9FCC3B"/>
          </p15:clr>
        </p15:guide>
        <p15:guide id="60" orient="horz" pos="2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webm"/><Relationship Id="rId1" Type="http://schemas.microsoft.com/office/2007/relationships/media" Target="../media/media2.webm"/><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25.gif"/><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3947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A1719-92F8-F67D-4AD2-31688B1B01F6}"/>
              </a:ext>
            </a:extLst>
          </p:cNvPr>
          <p:cNvSpPr>
            <a:spLocks noGrp="1"/>
          </p:cNvSpPr>
          <p:nvPr>
            <p:ph type="title"/>
          </p:nvPr>
        </p:nvSpPr>
        <p:spPr/>
        <p:txBody>
          <a:bodyPr/>
          <a:lstStyle/>
          <a:p>
            <a:r>
              <a:rPr lang="zh-CN" altLang="en-US" dirty="0"/>
              <a:t>浏览器</a:t>
            </a:r>
            <a:endParaRPr lang="en-AU" dirty="0"/>
          </a:p>
        </p:txBody>
      </p:sp>
      <p:sp>
        <p:nvSpPr>
          <p:cNvPr id="3" name="Text Placeholder 2">
            <a:extLst>
              <a:ext uri="{FF2B5EF4-FFF2-40B4-BE49-F238E27FC236}">
                <a16:creationId xmlns:a16="http://schemas.microsoft.com/office/drawing/2014/main" id="{C9C3B71B-3C1C-B8C7-40F0-82A8B8512681}"/>
              </a:ext>
            </a:extLst>
          </p:cNvPr>
          <p:cNvSpPr>
            <a:spLocks noGrp="1"/>
          </p:cNvSpPr>
          <p:nvPr>
            <p:ph type="body" sz="quarter" idx="41"/>
          </p:nvPr>
        </p:nvSpPr>
        <p:spPr/>
        <p:txBody>
          <a:bodyPr/>
          <a:lstStyle/>
          <a:p>
            <a:pPr algn="ctr">
              <a:lnSpc>
                <a:spcPct val="90000"/>
              </a:lnSpc>
              <a:spcBef>
                <a:spcPct val="0"/>
              </a:spcBef>
            </a:pPr>
            <a:r>
              <a:rPr lang="en-US" altLang="zh-CN" sz="3200" b="1" dirty="0">
                <a:ln w="3175">
                  <a:noFill/>
                </a:ln>
                <a:latin typeface="Segoe UI Semibold" panose="020B0702040204020203" pitchFamily="34" charset="0"/>
                <a:ea typeface="思源黑体 CN Medium" panose="020B0600000000000000" pitchFamily="34" charset="-128"/>
                <a:cs typeface="Segoe UI" pitchFamily="34" charset="0"/>
              </a:rPr>
              <a:t>Playwright</a:t>
            </a:r>
            <a:endParaRPr lang="en-AU" sz="3200" b="1" dirty="0">
              <a:ln w="3175">
                <a:noFill/>
              </a:ln>
              <a:latin typeface="Segoe UI Semibold" panose="020B0702040204020203" pitchFamily="34" charset="0"/>
              <a:ea typeface="思源黑体 CN Medium" panose="020B0600000000000000" pitchFamily="34" charset="-128"/>
              <a:cs typeface="Segoe UI" pitchFamily="34" charset="0"/>
            </a:endParaRPr>
          </a:p>
        </p:txBody>
      </p:sp>
      <p:sp>
        <p:nvSpPr>
          <p:cNvPr id="4" name="Text Placeholder 3">
            <a:extLst>
              <a:ext uri="{FF2B5EF4-FFF2-40B4-BE49-F238E27FC236}">
                <a16:creationId xmlns:a16="http://schemas.microsoft.com/office/drawing/2014/main" id="{1D1F9A24-427A-4D60-9303-4E55D5FE3365}"/>
              </a:ext>
            </a:extLst>
          </p:cNvPr>
          <p:cNvSpPr>
            <a:spLocks noGrp="1"/>
          </p:cNvSpPr>
          <p:nvPr>
            <p:ph type="body" sz="quarter" idx="42"/>
          </p:nvPr>
        </p:nvSpPr>
        <p:spPr/>
        <p:txBody>
          <a:bodyPr/>
          <a:lstStyle/>
          <a:p>
            <a:pPr algn="ctr"/>
            <a:r>
              <a:rPr lang="en-US" altLang="zh-CN" sz="2400" dirty="0"/>
              <a:t>Chromium</a:t>
            </a:r>
            <a:endParaRPr lang="en-AU" sz="2400" dirty="0"/>
          </a:p>
        </p:txBody>
      </p:sp>
      <p:sp>
        <p:nvSpPr>
          <p:cNvPr id="5" name="Text Placeholder 4">
            <a:extLst>
              <a:ext uri="{FF2B5EF4-FFF2-40B4-BE49-F238E27FC236}">
                <a16:creationId xmlns:a16="http://schemas.microsoft.com/office/drawing/2014/main" id="{E848BFF2-3BA4-0E6D-1EC4-5054BC72CA78}"/>
              </a:ext>
            </a:extLst>
          </p:cNvPr>
          <p:cNvSpPr>
            <a:spLocks noGrp="1"/>
          </p:cNvSpPr>
          <p:nvPr>
            <p:ph type="body" sz="quarter" idx="43"/>
          </p:nvPr>
        </p:nvSpPr>
        <p:spPr/>
        <p:txBody>
          <a:bodyPr>
            <a:normAutofit/>
          </a:bodyPr>
          <a:lstStyle/>
          <a:p>
            <a:pPr algn="ctr"/>
            <a:r>
              <a:rPr lang="en-US" altLang="zh-CN" sz="2400" dirty="0"/>
              <a:t>Firefox</a:t>
            </a:r>
            <a:endParaRPr lang="en-AU" sz="2400" dirty="0"/>
          </a:p>
        </p:txBody>
      </p:sp>
      <p:sp>
        <p:nvSpPr>
          <p:cNvPr id="6" name="Text Placeholder 5">
            <a:extLst>
              <a:ext uri="{FF2B5EF4-FFF2-40B4-BE49-F238E27FC236}">
                <a16:creationId xmlns:a16="http://schemas.microsoft.com/office/drawing/2014/main" id="{BD324E11-65D7-417F-45C2-988F905FE149}"/>
              </a:ext>
            </a:extLst>
          </p:cNvPr>
          <p:cNvSpPr>
            <a:spLocks noGrp="1"/>
          </p:cNvSpPr>
          <p:nvPr>
            <p:ph type="body" sz="quarter" idx="44"/>
          </p:nvPr>
        </p:nvSpPr>
        <p:spPr/>
        <p:txBody>
          <a:bodyPr/>
          <a:lstStyle/>
          <a:p>
            <a:pPr algn="ctr"/>
            <a:r>
              <a:rPr lang="en-US" altLang="zh-CN" sz="2400" dirty="0" err="1"/>
              <a:t>WebKit</a:t>
            </a:r>
            <a:endParaRPr lang="en-US" altLang="zh-CN" sz="2400" dirty="0"/>
          </a:p>
        </p:txBody>
      </p:sp>
      <p:sp>
        <p:nvSpPr>
          <p:cNvPr id="11" name="Text Placeholder 10">
            <a:extLst>
              <a:ext uri="{FF2B5EF4-FFF2-40B4-BE49-F238E27FC236}">
                <a16:creationId xmlns:a16="http://schemas.microsoft.com/office/drawing/2014/main" id="{7C0A8E57-8AF4-1177-9FD0-EBDC14892E78}"/>
              </a:ext>
            </a:extLst>
          </p:cNvPr>
          <p:cNvSpPr>
            <a:spLocks noGrp="1"/>
          </p:cNvSpPr>
          <p:nvPr>
            <p:ph type="body" sz="quarter" idx="49"/>
          </p:nvPr>
        </p:nvSpPr>
        <p:spPr/>
        <p:txBody>
          <a:bodyPr/>
          <a:lstStyle/>
          <a:p>
            <a:pPr algn="ctr">
              <a:lnSpc>
                <a:spcPct val="90000"/>
              </a:lnSpc>
              <a:spcBef>
                <a:spcPct val="0"/>
              </a:spcBef>
            </a:pPr>
            <a:r>
              <a:rPr lang="en-US" altLang="zh-CN" sz="3200" b="1" dirty="0">
                <a:ln w="3175">
                  <a:noFill/>
                </a:ln>
                <a:latin typeface="Segoe UI Semibold" panose="020B0702040204020203" pitchFamily="34" charset="0"/>
                <a:ea typeface="思源黑体 CN Medium" panose="020B0600000000000000" pitchFamily="34" charset="-128"/>
                <a:cs typeface="Segoe UI" pitchFamily="34" charset="0"/>
              </a:rPr>
              <a:t>Selenium</a:t>
            </a:r>
            <a:endParaRPr lang="en-AU" sz="3200" b="1" dirty="0">
              <a:ln w="3175">
                <a:noFill/>
              </a:ln>
              <a:latin typeface="Segoe UI Semibold" panose="020B0702040204020203" pitchFamily="34" charset="0"/>
              <a:ea typeface="思源黑体 CN Medium" panose="020B0600000000000000" pitchFamily="34" charset="-128"/>
              <a:cs typeface="Segoe UI" pitchFamily="34" charset="0"/>
            </a:endParaRPr>
          </a:p>
        </p:txBody>
      </p:sp>
      <p:sp>
        <p:nvSpPr>
          <p:cNvPr id="12" name="Text Placeholder 11">
            <a:extLst>
              <a:ext uri="{FF2B5EF4-FFF2-40B4-BE49-F238E27FC236}">
                <a16:creationId xmlns:a16="http://schemas.microsoft.com/office/drawing/2014/main" id="{959876A4-A6AF-416A-8DE2-14367C0F885F}"/>
              </a:ext>
            </a:extLst>
          </p:cNvPr>
          <p:cNvSpPr>
            <a:spLocks noGrp="1"/>
          </p:cNvSpPr>
          <p:nvPr>
            <p:ph type="body" sz="quarter" idx="50"/>
          </p:nvPr>
        </p:nvSpPr>
        <p:spPr/>
        <p:txBody>
          <a:bodyPr/>
          <a:lstStyle/>
          <a:p>
            <a:pPr algn="ctr"/>
            <a:r>
              <a:rPr lang="en-US" altLang="zh-CN" sz="2800" dirty="0"/>
              <a:t>Chromium</a:t>
            </a:r>
            <a:endParaRPr lang="en-AU" sz="2800" dirty="0"/>
          </a:p>
        </p:txBody>
      </p:sp>
      <p:sp>
        <p:nvSpPr>
          <p:cNvPr id="13" name="Text Placeholder 12">
            <a:extLst>
              <a:ext uri="{FF2B5EF4-FFF2-40B4-BE49-F238E27FC236}">
                <a16:creationId xmlns:a16="http://schemas.microsoft.com/office/drawing/2014/main" id="{A0677B49-BCE4-919C-CFA4-C7D66BEDDDB5}"/>
              </a:ext>
            </a:extLst>
          </p:cNvPr>
          <p:cNvSpPr>
            <a:spLocks noGrp="1"/>
          </p:cNvSpPr>
          <p:nvPr>
            <p:ph type="body" sz="quarter" idx="51"/>
          </p:nvPr>
        </p:nvSpPr>
        <p:spPr/>
        <p:txBody>
          <a:bodyPr/>
          <a:lstStyle/>
          <a:p>
            <a:pPr algn="ctr"/>
            <a:r>
              <a:rPr lang="en-US" altLang="zh-CN" sz="2800" dirty="0"/>
              <a:t>Firefox</a:t>
            </a:r>
            <a:endParaRPr lang="en-AU" sz="2800" dirty="0"/>
          </a:p>
        </p:txBody>
      </p:sp>
      <p:sp>
        <p:nvSpPr>
          <p:cNvPr id="14" name="Text Placeholder 13">
            <a:extLst>
              <a:ext uri="{FF2B5EF4-FFF2-40B4-BE49-F238E27FC236}">
                <a16:creationId xmlns:a16="http://schemas.microsoft.com/office/drawing/2014/main" id="{AA4052A8-E0AB-0061-34ED-F0F5D5D0E969}"/>
              </a:ext>
            </a:extLst>
          </p:cNvPr>
          <p:cNvSpPr>
            <a:spLocks noGrp="1"/>
          </p:cNvSpPr>
          <p:nvPr>
            <p:ph type="body" sz="quarter" idx="52"/>
          </p:nvPr>
        </p:nvSpPr>
        <p:spPr/>
        <p:txBody>
          <a:bodyPr>
            <a:normAutofit/>
          </a:bodyPr>
          <a:lstStyle/>
          <a:p>
            <a:pPr algn="ctr"/>
            <a:r>
              <a:rPr lang="en-US" altLang="zh-CN" sz="2800" dirty="0" err="1"/>
              <a:t>WebKit</a:t>
            </a:r>
            <a:endParaRPr lang="en-US" altLang="zh-CN" sz="2800" dirty="0"/>
          </a:p>
        </p:txBody>
      </p:sp>
      <p:sp>
        <p:nvSpPr>
          <p:cNvPr id="15" name="Text Placeholder 14">
            <a:extLst>
              <a:ext uri="{FF2B5EF4-FFF2-40B4-BE49-F238E27FC236}">
                <a16:creationId xmlns:a16="http://schemas.microsoft.com/office/drawing/2014/main" id="{F97A3FBC-9E11-0889-5B0E-C99C99DB4B60}"/>
              </a:ext>
            </a:extLst>
          </p:cNvPr>
          <p:cNvSpPr>
            <a:spLocks noGrp="1"/>
          </p:cNvSpPr>
          <p:nvPr>
            <p:ph type="body" sz="quarter" idx="53"/>
          </p:nvPr>
        </p:nvSpPr>
        <p:spPr/>
        <p:txBody>
          <a:bodyPr>
            <a:normAutofit/>
          </a:bodyPr>
          <a:lstStyle/>
          <a:p>
            <a:pPr algn="ctr"/>
            <a:r>
              <a:rPr lang="en-US" altLang="zh-CN" sz="2800" dirty="0">
                <a:solidFill>
                  <a:srgbClr val="FFFF00"/>
                </a:solidFill>
              </a:rPr>
              <a:t>IE</a:t>
            </a:r>
            <a:endParaRPr lang="en-AU" sz="2800" dirty="0">
              <a:solidFill>
                <a:srgbClr val="FFFF00"/>
              </a:solidFill>
            </a:endParaRPr>
          </a:p>
        </p:txBody>
      </p:sp>
    </p:spTree>
    <p:extLst>
      <p:ext uri="{BB962C8B-B14F-4D97-AF65-F5344CB8AC3E}">
        <p14:creationId xmlns:p14="http://schemas.microsoft.com/office/powerpoint/2010/main" val="989499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500"/>
                                        <p:tgtEl>
                                          <p:spTgt spid="1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12" grpId="0" build="p"/>
      <p:bldP spid="13" grpId="0" build="p"/>
      <p:bldP spid="14" grpId="0" build="p"/>
      <p:bldP spid="1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A1719-92F8-F67D-4AD2-31688B1B01F6}"/>
              </a:ext>
            </a:extLst>
          </p:cNvPr>
          <p:cNvSpPr>
            <a:spLocks noGrp="1"/>
          </p:cNvSpPr>
          <p:nvPr>
            <p:ph type="title"/>
          </p:nvPr>
        </p:nvSpPr>
        <p:spPr/>
        <p:txBody>
          <a:bodyPr/>
          <a:lstStyle/>
          <a:p>
            <a:r>
              <a:rPr lang="zh-CN" altLang="en-US" dirty="0"/>
              <a:t>性能</a:t>
            </a:r>
            <a:endParaRPr lang="en-AU" dirty="0"/>
          </a:p>
        </p:txBody>
      </p:sp>
      <p:pic>
        <p:nvPicPr>
          <p:cNvPr id="31" name="Picture 30" descr="Chart, bar chart&#10;&#10;Description automatically generated">
            <a:extLst>
              <a:ext uri="{FF2B5EF4-FFF2-40B4-BE49-F238E27FC236}">
                <a16:creationId xmlns:a16="http://schemas.microsoft.com/office/drawing/2014/main" id="{CB55BA6D-4B1E-A25F-49CC-7B9246AA5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383" y="532800"/>
            <a:ext cx="8331525" cy="5096933"/>
          </a:xfrm>
          <a:prstGeom prst="rect">
            <a:avLst/>
          </a:prstGeom>
        </p:spPr>
      </p:pic>
      <p:sp>
        <p:nvSpPr>
          <p:cNvPr id="33" name="Text Placeholder 3">
            <a:extLst>
              <a:ext uri="{FF2B5EF4-FFF2-40B4-BE49-F238E27FC236}">
                <a16:creationId xmlns:a16="http://schemas.microsoft.com/office/drawing/2014/main" id="{D4FD798F-591E-BC2D-C1BE-3989D86E38DE}"/>
              </a:ext>
            </a:extLst>
          </p:cNvPr>
          <p:cNvSpPr txBox="1">
            <a:spLocks/>
          </p:cNvSpPr>
          <p:nvPr/>
        </p:nvSpPr>
        <p:spPr>
          <a:xfrm>
            <a:off x="3236384" y="5673498"/>
            <a:ext cx="8331524" cy="380169"/>
          </a:xfrm>
          <a:prstGeom prst="rect">
            <a:avLst/>
          </a:prstGeom>
        </p:spPr>
        <p:txBody>
          <a:bodyPr vert="horz" wrap="square" lIns="0" tIns="91440" rIns="146304" bIns="91440" rtlCol="0" anchor="ctr">
            <a:normAutofit fontScale="55000" lnSpcReduction="20000"/>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49" baseline="0">
                <a:solidFill>
                  <a:schemeClr val="bg1"/>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b="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zh-CN" sz="2400" dirty="0"/>
              <a:t>https://blog.checklyhq.com/puppeteer-vs-selenium-vs-playwright-speed-comparison/#methodology-or-how- </a:t>
            </a:r>
            <a:endParaRPr lang="en-AU" sz="2400" dirty="0"/>
          </a:p>
        </p:txBody>
      </p:sp>
    </p:spTree>
    <p:extLst>
      <p:ext uri="{BB962C8B-B14F-4D97-AF65-F5344CB8AC3E}">
        <p14:creationId xmlns:p14="http://schemas.microsoft.com/office/powerpoint/2010/main" val="3227384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685E4C-EAEB-1C95-C6F4-009BBC4E646B}"/>
              </a:ext>
            </a:extLst>
          </p:cNvPr>
          <p:cNvSpPr>
            <a:spLocks noGrp="1"/>
          </p:cNvSpPr>
          <p:nvPr>
            <p:ph type="title"/>
          </p:nvPr>
        </p:nvSpPr>
        <p:spPr/>
        <p:txBody>
          <a:bodyPr/>
          <a:lstStyle/>
          <a:p>
            <a:r>
              <a:rPr lang="zh-CN" altLang="en-US" dirty="0"/>
              <a:t>如何使用 </a:t>
            </a:r>
            <a:r>
              <a:rPr lang="en-US" altLang="zh-CN" dirty="0"/>
              <a:t>(NodeJS)</a:t>
            </a:r>
            <a:endParaRPr lang="zh-CN" altLang="en-US" dirty="0"/>
          </a:p>
        </p:txBody>
      </p:sp>
      <p:sp>
        <p:nvSpPr>
          <p:cNvPr id="23" name="Picture Placeholder 22">
            <a:extLst>
              <a:ext uri="{FF2B5EF4-FFF2-40B4-BE49-F238E27FC236}">
                <a16:creationId xmlns:a16="http://schemas.microsoft.com/office/drawing/2014/main" id="{F8753EDA-B145-DEA9-D9F0-792166617027}"/>
              </a:ext>
            </a:extLst>
          </p:cNvPr>
          <p:cNvSpPr>
            <a:spLocks noGrp="1"/>
          </p:cNvSpPr>
          <p:nvPr>
            <p:ph type="pic" sz="quarter" idx="10"/>
          </p:nvPr>
        </p:nvSpPr>
        <p:spPr/>
      </p:sp>
    </p:spTree>
    <p:extLst>
      <p:ext uri="{BB962C8B-B14F-4D97-AF65-F5344CB8AC3E}">
        <p14:creationId xmlns:p14="http://schemas.microsoft.com/office/powerpoint/2010/main" val="3496676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环境准备 </a:t>
            </a:r>
            <a:r>
              <a:rPr lang="en-US" altLang="zh-CN" dirty="0"/>
              <a:t>(NodeJS)</a:t>
            </a:r>
            <a:endParaRPr lang="zh-CN" altLang="en-US" dirty="0"/>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a:bodyPr>
          <a:lstStyle/>
          <a:p>
            <a:pPr lvl="1">
              <a:buFont typeface="Wingdings" panose="05000000000000000000" pitchFamily="2" charset="2"/>
              <a:buChar char="Ø"/>
            </a:pPr>
            <a:r>
              <a:rPr lang="en-US" altLang="zh-CN" sz="2400" dirty="0"/>
              <a:t>NodeJS</a:t>
            </a:r>
          </a:p>
          <a:p>
            <a:pPr lvl="2">
              <a:buFont typeface="Wingdings" panose="05000000000000000000" pitchFamily="2" charset="2"/>
              <a:buChar char="Ø"/>
            </a:pPr>
            <a:r>
              <a:rPr lang="en-US" altLang="zh-CN" sz="2000" dirty="0"/>
              <a:t> v14</a:t>
            </a:r>
            <a:r>
              <a:rPr lang="zh-CN" altLang="en-US" sz="2000" dirty="0"/>
              <a:t>以上</a:t>
            </a:r>
            <a:endParaRPr lang="en-US" altLang="zh-CN" sz="2000" dirty="0"/>
          </a:p>
          <a:p>
            <a:pPr lvl="1">
              <a:buFont typeface="Wingdings" panose="05000000000000000000" pitchFamily="2" charset="2"/>
              <a:buChar char="Ø"/>
            </a:pPr>
            <a:endParaRPr lang="en-US" altLang="zh-CN" sz="2400" dirty="0"/>
          </a:p>
          <a:p>
            <a:pPr lvl="1">
              <a:buFont typeface="Wingdings" panose="05000000000000000000" pitchFamily="2" charset="2"/>
              <a:buChar char="Ø"/>
            </a:pPr>
            <a:r>
              <a:rPr lang="zh-CN" altLang="en-US" sz="2400" dirty="0"/>
              <a:t>代码编辑器</a:t>
            </a:r>
            <a:endParaRPr lang="en-AU" altLang="zh-CN" sz="2400" dirty="0"/>
          </a:p>
          <a:p>
            <a:pPr lvl="2">
              <a:buFont typeface="Wingdings" panose="05000000000000000000" pitchFamily="2" charset="2"/>
              <a:buChar char="Ø"/>
            </a:pPr>
            <a:r>
              <a:rPr lang="zh-CN" altLang="en-US" sz="2000" dirty="0"/>
              <a:t> </a:t>
            </a:r>
            <a:r>
              <a:rPr lang="en-US" altLang="zh-CN" sz="2000" dirty="0" err="1"/>
              <a:t>VSCode</a:t>
            </a:r>
            <a:endParaRPr lang="en-US" altLang="zh-CN" sz="2000" dirty="0"/>
          </a:p>
          <a:p>
            <a:pPr lvl="1">
              <a:buFont typeface="Wingdings" panose="05000000000000000000" pitchFamily="2" charset="2"/>
              <a:buChar char="Ø"/>
            </a:pPr>
            <a:endParaRPr lang="en-AU" altLang="zh-CN" sz="2400" dirty="0"/>
          </a:p>
          <a:p>
            <a:pPr lvl="1">
              <a:buFont typeface="Wingdings" panose="05000000000000000000" pitchFamily="2" charset="2"/>
              <a:buChar char="Ø"/>
            </a:pPr>
            <a:r>
              <a:rPr lang="en-US" altLang="zh-CN" sz="2400" dirty="0"/>
              <a:t>Playwright</a:t>
            </a:r>
          </a:p>
          <a:p>
            <a:pPr lvl="2">
              <a:buFont typeface="Wingdings" panose="05000000000000000000" pitchFamily="2" charset="2"/>
              <a:buChar char="Ø"/>
            </a:pPr>
            <a:r>
              <a:rPr lang="en-US" altLang="zh-CN" sz="2000" dirty="0" err="1"/>
              <a:t>npm</a:t>
            </a:r>
            <a:r>
              <a:rPr lang="en-US" altLang="zh-CN" sz="2000" dirty="0"/>
              <a:t> install playwright</a:t>
            </a:r>
            <a:r>
              <a:rPr lang="en-AU" altLang="zh-CN" dirty="0"/>
              <a:t> </a:t>
            </a:r>
          </a:p>
        </p:txBody>
      </p:sp>
    </p:spTree>
    <p:extLst>
      <p:ext uri="{BB962C8B-B14F-4D97-AF65-F5344CB8AC3E}">
        <p14:creationId xmlns:p14="http://schemas.microsoft.com/office/powerpoint/2010/main" val="19547538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项目初始化</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3E2E2361-B91C-A245-220C-37A821268052}"/>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43952" y="1003460"/>
            <a:ext cx="9686990" cy="5297573"/>
          </a:xfrm>
        </p:spPr>
      </p:pic>
    </p:spTree>
    <p:extLst>
      <p:ext uri="{BB962C8B-B14F-4D97-AF65-F5344CB8AC3E}">
        <p14:creationId xmlns:p14="http://schemas.microsoft.com/office/powerpoint/2010/main" val="1437065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录制脚本</a:t>
            </a:r>
          </a:p>
        </p:txBody>
      </p:sp>
      <p:pic>
        <p:nvPicPr>
          <p:cNvPr id="7" name="Content Placeholder 6" descr="A screenshot of a computer&#10;&#10;Description automatically generated">
            <a:extLst>
              <a:ext uri="{FF2B5EF4-FFF2-40B4-BE49-F238E27FC236}">
                <a16:creationId xmlns:a16="http://schemas.microsoft.com/office/drawing/2014/main" id="{97D768F8-5DA7-ADBD-5E62-F2B4DA21B194}"/>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39833" y="1049595"/>
            <a:ext cx="9686990" cy="5297573"/>
          </a:xfrm>
        </p:spPr>
      </p:pic>
    </p:spTree>
    <p:extLst>
      <p:ext uri="{BB962C8B-B14F-4D97-AF65-F5344CB8AC3E}">
        <p14:creationId xmlns:p14="http://schemas.microsoft.com/office/powerpoint/2010/main" val="10114341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录制脚本</a:t>
            </a:r>
          </a:p>
        </p:txBody>
      </p:sp>
      <p:pic>
        <p:nvPicPr>
          <p:cNvPr id="10" name="Content Placeholder 9" descr="Graphical user interface, text, application&#10;&#10;Description automatically generated">
            <a:extLst>
              <a:ext uri="{FF2B5EF4-FFF2-40B4-BE49-F238E27FC236}">
                <a16:creationId xmlns:a16="http://schemas.microsoft.com/office/drawing/2014/main" id="{FB320C26-9AE4-F42B-CF91-53C2C50CD4D3}"/>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11238" y="1457325"/>
            <a:ext cx="10582223" cy="4960938"/>
          </a:xfrm>
        </p:spPr>
      </p:pic>
    </p:spTree>
    <p:extLst>
      <p:ext uri="{BB962C8B-B14F-4D97-AF65-F5344CB8AC3E}">
        <p14:creationId xmlns:p14="http://schemas.microsoft.com/office/powerpoint/2010/main" val="40877955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录制脚本</a:t>
            </a:r>
          </a:p>
        </p:txBody>
      </p:sp>
      <p:pic>
        <p:nvPicPr>
          <p:cNvPr id="15" name="Content Placeholder 14" descr="Graphical user interface, text, application&#10;&#10;Description automatically generated">
            <a:extLst>
              <a:ext uri="{FF2B5EF4-FFF2-40B4-BE49-F238E27FC236}">
                <a16:creationId xmlns:a16="http://schemas.microsoft.com/office/drawing/2014/main" id="{AFD6196B-5768-D4C0-A16F-4D8D4BC61CCA}"/>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02914" y="1457325"/>
            <a:ext cx="10598871" cy="4960938"/>
          </a:xfrm>
        </p:spPr>
      </p:pic>
    </p:spTree>
    <p:extLst>
      <p:ext uri="{BB962C8B-B14F-4D97-AF65-F5344CB8AC3E}">
        <p14:creationId xmlns:p14="http://schemas.microsoft.com/office/powerpoint/2010/main" val="32640736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切换语言 </a:t>
            </a:r>
            <a:r>
              <a:rPr lang="en-US" altLang="zh-CN" dirty="0"/>
              <a:t>(C#)</a:t>
            </a:r>
            <a:endParaRPr lang="zh-CN" altLang="en-US" dirty="0"/>
          </a:p>
        </p:txBody>
      </p:sp>
      <p:pic>
        <p:nvPicPr>
          <p:cNvPr id="15" name="Content Placeholder 14" descr="Graphical user interface, text, application&#10;&#10;Description automatically generated">
            <a:extLst>
              <a:ext uri="{FF2B5EF4-FFF2-40B4-BE49-F238E27FC236}">
                <a16:creationId xmlns:a16="http://schemas.microsoft.com/office/drawing/2014/main" id="{6AB29B08-6403-A9AE-CE1D-94B3FB9EA020}"/>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738108" y="1457325"/>
            <a:ext cx="10728484" cy="4960938"/>
          </a:xfrm>
        </p:spPr>
      </p:pic>
    </p:spTree>
    <p:extLst>
      <p:ext uri="{BB962C8B-B14F-4D97-AF65-F5344CB8AC3E}">
        <p14:creationId xmlns:p14="http://schemas.microsoft.com/office/powerpoint/2010/main" val="296379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运行</a:t>
            </a:r>
          </a:p>
        </p:txBody>
      </p:sp>
      <p:pic>
        <p:nvPicPr>
          <p:cNvPr id="6" name="Content Placeholder 5" descr="Text&#10;&#10;Description automatically generated">
            <a:extLst>
              <a:ext uri="{FF2B5EF4-FFF2-40B4-BE49-F238E27FC236}">
                <a16:creationId xmlns:a16="http://schemas.microsoft.com/office/drawing/2014/main" id="{424BBCD5-6923-65B1-9512-822A973DE232}"/>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54275" y="1120690"/>
            <a:ext cx="9686990" cy="5297573"/>
          </a:xfrm>
        </p:spPr>
      </p:pic>
    </p:spTree>
    <p:extLst>
      <p:ext uri="{BB962C8B-B14F-4D97-AF65-F5344CB8AC3E}">
        <p14:creationId xmlns:p14="http://schemas.microsoft.com/office/powerpoint/2010/main" val="33248399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06898B-B68C-BD57-B156-78F296925A59}"/>
              </a:ext>
            </a:extLst>
          </p:cNvPr>
          <p:cNvSpPr>
            <a:spLocks noGrp="1"/>
          </p:cNvSpPr>
          <p:nvPr>
            <p:ph type="title"/>
          </p:nvPr>
        </p:nvSpPr>
        <p:spPr/>
        <p:txBody>
          <a:bodyPr/>
          <a:lstStyle/>
          <a:p>
            <a:r>
              <a:rPr lang="en-AU" altLang="zh-CN" sz="4400" dirty="0"/>
              <a:t>Playwright</a:t>
            </a:r>
            <a:r>
              <a:rPr lang="zh-CN" altLang="en-US" sz="4400" dirty="0"/>
              <a:t>探索</a:t>
            </a:r>
            <a:endParaRPr lang="zh-CN" altLang="en-US" dirty="0"/>
          </a:p>
        </p:txBody>
      </p:sp>
      <p:sp>
        <p:nvSpPr>
          <p:cNvPr id="5" name="Text Placeholder 4">
            <a:extLst>
              <a:ext uri="{FF2B5EF4-FFF2-40B4-BE49-F238E27FC236}">
                <a16:creationId xmlns:a16="http://schemas.microsoft.com/office/drawing/2014/main" id="{2C9EA65F-CFB4-9DC4-A3C4-D4AA0BAD12A2}"/>
              </a:ext>
            </a:extLst>
          </p:cNvPr>
          <p:cNvSpPr>
            <a:spLocks noGrp="1"/>
          </p:cNvSpPr>
          <p:nvPr>
            <p:ph type="body" sz="quarter" idx="15"/>
          </p:nvPr>
        </p:nvSpPr>
        <p:spPr>
          <a:xfrm>
            <a:off x="442466" y="4350114"/>
            <a:ext cx="9412231" cy="1015663"/>
          </a:xfrm>
        </p:spPr>
        <p:txBody>
          <a:bodyPr/>
          <a:lstStyle/>
          <a:p>
            <a:r>
              <a:rPr lang="zh-CN" altLang="en-US" dirty="0"/>
              <a:t>骆姜斌</a:t>
            </a:r>
            <a:br>
              <a:rPr lang="zh-CN" altLang="en-US" dirty="0"/>
            </a:br>
            <a:r>
              <a:rPr lang="zh-CN" altLang="en-US" dirty="0"/>
              <a:t>智鹏瑞尔软件 </a:t>
            </a:r>
            <a:r>
              <a:rPr lang="en-US" altLang="zh-CN" dirty="0"/>
              <a:t>(SSW China) – </a:t>
            </a:r>
            <a:r>
              <a:rPr lang="zh-CN" altLang="en-US" dirty="0"/>
              <a:t>解决方案架构师</a:t>
            </a:r>
            <a:endParaRPr lang="en-AU" altLang="zh-CN" dirty="0"/>
          </a:p>
          <a:p>
            <a:r>
              <a:rPr lang="en-AU" altLang="zh-CN" dirty="0"/>
              <a:t>FireUG</a:t>
            </a:r>
            <a:r>
              <a:rPr lang="zh-CN" altLang="en-US"/>
              <a:t>技术社区组织者之一</a:t>
            </a:r>
            <a:endParaRPr lang="zh-CN" altLang="en-US" dirty="0"/>
          </a:p>
        </p:txBody>
      </p:sp>
      <p:pic>
        <p:nvPicPr>
          <p:cNvPr id="3" name="Picture 2" descr="Qr code&#10;&#10;Description automatically generated">
            <a:extLst>
              <a:ext uri="{FF2B5EF4-FFF2-40B4-BE49-F238E27FC236}">
                <a16:creationId xmlns:a16="http://schemas.microsoft.com/office/drawing/2014/main" id="{DCF655B0-A945-D8B2-BF84-B361B2399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56" y="5212862"/>
            <a:ext cx="3290276" cy="1645138"/>
          </a:xfrm>
          <a:prstGeom prst="rect">
            <a:avLst/>
          </a:prstGeom>
        </p:spPr>
      </p:pic>
    </p:spTree>
    <p:extLst>
      <p:ext uri="{BB962C8B-B14F-4D97-AF65-F5344CB8AC3E}">
        <p14:creationId xmlns:p14="http://schemas.microsoft.com/office/powerpoint/2010/main" val="3705755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运行</a:t>
            </a:r>
          </a:p>
        </p:txBody>
      </p:sp>
      <p:pic>
        <p:nvPicPr>
          <p:cNvPr id="7" name="Content Placeholder 6" descr="Graphical user interface, text, email&#10;&#10;Description automatically generated">
            <a:extLst>
              <a:ext uri="{FF2B5EF4-FFF2-40B4-BE49-F238E27FC236}">
                <a16:creationId xmlns:a16="http://schemas.microsoft.com/office/drawing/2014/main" id="{4B4C41AA-2F85-8191-31FF-958C624F088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653665" y="1120690"/>
            <a:ext cx="9169220" cy="5515860"/>
          </a:xfrm>
        </p:spPr>
      </p:pic>
    </p:spTree>
    <p:extLst>
      <p:ext uri="{BB962C8B-B14F-4D97-AF65-F5344CB8AC3E}">
        <p14:creationId xmlns:p14="http://schemas.microsoft.com/office/powerpoint/2010/main" val="27055504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923B-67E6-50BD-AECF-10CFDAC5A4B2}"/>
              </a:ext>
            </a:extLst>
          </p:cNvPr>
          <p:cNvSpPr>
            <a:spLocks noGrp="1"/>
          </p:cNvSpPr>
          <p:nvPr>
            <p:ph type="title"/>
          </p:nvPr>
        </p:nvSpPr>
        <p:spPr/>
        <p:txBody>
          <a:bodyPr/>
          <a:lstStyle/>
          <a:p>
            <a:r>
              <a:rPr lang="zh-CN" altLang="en-US" dirty="0"/>
              <a:t>如何使用 </a:t>
            </a:r>
            <a:r>
              <a:rPr lang="en-US" altLang="zh-CN" dirty="0"/>
              <a:t>– </a:t>
            </a:r>
            <a:r>
              <a:rPr lang="zh-CN" altLang="en-US" dirty="0"/>
              <a:t>截图</a:t>
            </a:r>
          </a:p>
        </p:txBody>
      </p:sp>
      <p:sp>
        <p:nvSpPr>
          <p:cNvPr id="6" name="Text Placeholder 5">
            <a:extLst>
              <a:ext uri="{FF2B5EF4-FFF2-40B4-BE49-F238E27FC236}">
                <a16:creationId xmlns:a16="http://schemas.microsoft.com/office/drawing/2014/main" id="{A76AEC34-17D2-C9BD-F362-C04C5773A22F}"/>
              </a:ext>
            </a:extLst>
          </p:cNvPr>
          <p:cNvSpPr>
            <a:spLocks noGrp="1"/>
          </p:cNvSpPr>
          <p:nvPr>
            <p:ph type="body" sz="quarter" idx="10"/>
          </p:nvPr>
        </p:nvSpPr>
        <p:spPr/>
        <p:txBody>
          <a:bodyPr>
            <a:normAutofit/>
          </a:bodyPr>
          <a:lstStyle/>
          <a:p>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 </a:t>
            </a:r>
            <a:r>
              <a:rPr lang="en-AU" b="0" dirty="0">
                <a:solidFill>
                  <a:srgbClr val="4FC1FF"/>
                </a:solidFill>
                <a:effectLst/>
                <a:latin typeface="Consolas" panose="020B0609020204030204" pitchFamily="49" charset="0"/>
              </a:rPr>
              <a:t>chromium</a:t>
            </a:r>
            <a:r>
              <a:rPr lang="en-AU" b="0" dirty="0">
                <a:solidFill>
                  <a:srgbClr val="D4D4D4"/>
                </a:solidFill>
                <a:effectLst/>
                <a:latin typeface="Consolas" panose="020B0609020204030204" pitchFamily="49" charset="0"/>
              </a:rPr>
              <a:t> } = </a:t>
            </a:r>
            <a:r>
              <a:rPr lang="en-AU" b="0" dirty="0">
                <a:solidFill>
                  <a:srgbClr val="DCDCAA"/>
                </a:solidFill>
                <a:effectLst/>
                <a:latin typeface="Consolas" panose="020B0609020204030204" pitchFamily="49" charset="0"/>
              </a:rPr>
              <a:t>require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'playwright'</a:t>
            </a:r>
            <a:r>
              <a:rPr lang="en-AU" b="0" dirty="0">
                <a:solidFill>
                  <a:srgbClr val="D4D4D4"/>
                </a:solidFill>
                <a:effectLst/>
                <a:latin typeface="Consolas" panose="020B0609020204030204" pitchFamily="49" charset="0"/>
              </a:rPr>
              <a:t>);</a:t>
            </a:r>
          </a:p>
          <a:p>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a:t>
            </a:r>
            <a:r>
              <a:rPr lang="en-AU" b="0" dirty="0">
                <a:solidFill>
                  <a:srgbClr val="569CD6"/>
                </a:solidFill>
                <a:effectLst/>
                <a:latin typeface="Consolas" panose="020B0609020204030204" pitchFamily="49" charset="0"/>
              </a:rPr>
              <a:t>async</a:t>
            </a:r>
            <a:r>
              <a:rPr lang="en-AU" b="0" dirty="0">
                <a:solidFill>
                  <a:srgbClr val="D4D4D4"/>
                </a:solidFill>
                <a:effectLst/>
                <a:latin typeface="Consolas" panose="020B0609020204030204" pitchFamily="49" charset="0"/>
              </a:rPr>
              <a:t> () </a:t>
            </a:r>
            <a:r>
              <a:rPr lang="en-AU" b="0" dirty="0">
                <a:solidFill>
                  <a:srgbClr val="569CD6"/>
                </a:solidFill>
                <a:effectLst/>
                <a:latin typeface="Consolas" panose="020B0609020204030204" pitchFamily="49" charset="0"/>
              </a:rPr>
              <a:t>=&gt;</a:t>
            </a:r>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browser</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chromium</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launch</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9CDCFE"/>
                </a:solidFill>
                <a:effectLst/>
                <a:latin typeface="Consolas" panose="020B0609020204030204" pitchFamily="49" charset="0"/>
              </a:rPr>
              <a:t>headless:</a:t>
            </a:r>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true</a:t>
            </a:r>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context</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browser</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newContext</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page</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context</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newPage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goto</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'https://playwright.dev/'</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'Node.js'</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'Python'</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'Python'</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'.NET'</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'Docs'</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filter</a:t>
            </a:r>
            <a:r>
              <a:rPr lang="en-AU" b="0" dirty="0">
                <a:solidFill>
                  <a:srgbClr val="D4D4D4"/>
                </a:solidFill>
                <a:effectLst/>
                <a:latin typeface="Consolas" panose="020B0609020204030204" pitchFamily="49" charset="0"/>
              </a:rPr>
              <a:t>({ </a:t>
            </a:r>
            <a:r>
              <a:rPr lang="en-AU" b="0" dirty="0" err="1">
                <a:solidFill>
                  <a:srgbClr val="9CDCFE"/>
                </a:solidFill>
                <a:effectLst/>
                <a:latin typeface="Consolas" panose="020B0609020204030204" pitchFamily="49" charset="0"/>
              </a:rPr>
              <a:t>hasText</a:t>
            </a:r>
            <a:r>
              <a:rPr lang="en-AU" b="0" dirty="0">
                <a:solidFill>
                  <a:srgbClr val="9CDCFE"/>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'Playwright for .</a:t>
            </a:r>
            <a:r>
              <a:rPr lang="en-AU" b="0" dirty="0" err="1">
                <a:solidFill>
                  <a:srgbClr val="CE9178"/>
                </a:solidFill>
                <a:effectLst/>
                <a:latin typeface="Consolas" panose="020B0609020204030204" pitchFamily="49" charset="0"/>
              </a:rPr>
              <a:t>NETDocsAPI.NET.NETNode.jsPythonJavaCommunitySearchK</a:t>
            </a:r>
            <a:r>
              <a:rPr lang="en-AU" b="0" dirty="0">
                <a:solidFill>
                  <a:srgbClr val="CE9178"/>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'API'</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'Search'</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getByPlaceholder</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'Search docs'</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getByPlaceholder</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'Search docs'</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fill</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a:t>
            </a:r>
            <a:r>
              <a:rPr lang="en-AU" b="0" dirty="0" err="1">
                <a:solidFill>
                  <a:srgbClr val="CE9178"/>
                </a:solidFill>
                <a:effectLst/>
                <a:latin typeface="Consolas" panose="020B0609020204030204" pitchFamily="49" charset="0"/>
              </a:rPr>
              <a:t>Mouse.ClickAsync</a:t>
            </a:r>
            <a:r>
              <a:rPr lang="en-AU" b="0" dirty="0">
                <a:solidFill>
                  <a:srgbClr val="CE9178"/>
                </a:solidFill>
                <a:effectLst/>
                <a:latin typeface="Consolas" panose="020B0609020204030204" pitchFamily="49" charset="0"/>
              </a:rPr>
              <a:t>(x, y, options)​ Mouse'</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screenshot</a:t>
            </a:r>
            <a:r>
              <a:rPr lang="en-AU" b="0" dirty="0">
                <a:solidFill>
                  <a:srgbClr val="D4D4D4"/>
                </a:solidFill>
                <a:effectLst/>
                <a:latin typeface="Consolas" panose="020B0609020204030204" pitchFamily="49" charset="0"/>
              </a:rPr>
              <a:t>({</a:t>
            </a:r>
            <a:r>
              <a:rPr lang="en-AU" b="0" dirty="0" err="1">
                <a:solidFill>
                  <a:srgbClr val="9CDCFE"/>
                </a:solidFill>
                <a:effectLst/>
                <a:latin typeface="Consolas" panose="020B0609020204030204" pitchFamily="49" charset="0"/>
              </a:rPr>
              <a:t>path:</a:t>
            </a:r>
            <a:r>
              <a:rPr lang="en-AU" b="0" dirty="0" err="1">
                <a:solidFill>
                  <a:srgbClr val="CE9178"/>
                </a:solidFill>
                <a:effectLst/>
                <a:latin typeface="Consolas" panose="020B0609020204030204" pitchFamily="49" charset="0"/>
              </a:rPr>
              <a:t>`Hello_Playwright.png</a:t>
            </a:r>
            <a:r>
              <a:rPr lang="en-AU" b="0" dirty="0">
                <a:solidFill>
                  <a:srgbClr val="CE9178"/>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err="1">
                <a:solidFill>
                  <a:srgbClr val="9CDCFE"/>
                </a:solidFill>
                <a:effectLst/>
                <a:latin typeface="Consolas" panose="020B0609020204030204" pitchFamily="49" charset="0"/>
              </a:rPr>
              <a:t>fullPage</a:t>
            </a:r>
            <a:r>
              <a:rPr lang="en-AU" b="0" dirty="0">
                <a:solidFill>
                  <a:srgbClr val="9CDCFE"/>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true</a:t>
            </a:r>
            <a:r>
              <a:rPr lang="en-AU" b="0" dirty="0">
                <a:solidFill>
                  <a:srgbClr val="D4D4D4"/>
                </a:solidFill>
                <a:effectLst/>
                <a:latin typeface="Consolas" panose="020B0609020204030204" pitchFamily="49" charset="0"/>
              </a:rPr>
              <a:t>});</a:t>
            </a:r>
          </a:p>
          <a:p>
            <a:br>
              <a:rPr lang="en-AU" b="0" dirty="0">
                <a:solidFill>
                  <a:srgbClr val="D4D4D4"/>
                </a:solidFill>
                <a:effectLst/>
                <a:latin typeface="Consolas" panose="020B0609020204030204" pitchFamily="49" charset="0"/>
              </a:rPr>
            </a:br>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  </a:t>
            </a:r>
            <a:r>
              <a:rPr lang="en-AU" b="0" dirty="0">
                <a:solidFill>
                  <a:srgbClr val="6A9955"/>
                </a:solidFill>
                <a:effectLst/>
                <a:latin typeface="Consolas" panose="020B0609020204030204" pitchFamily="49" charset="0"/>
              </a:rPr>
              <a:t>// ---------------------</a:t>
            </a:r>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context</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close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browser</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close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a:t>
            </a:r>
          </a:p>
          <a:p>
            <a:endParaRPr lang="en-US" altLang="zh-CN" b="0" dirty="0">
              <a:solidFill>
                <a:srgbClr val="D4D4D4"/>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462B2391-5CF4-0B9E-B56B-D5962851BB18}"/>
              </a:ext>
            </a:extLst>
          </p:cNvPr>
          <p:cNvSpPr/>
          <p:nvPr/>
        </p:nvSpPr>
        <p:spPr bwMode="auto">
          <a:xfrm>
            <a:off x="2286000" y="2125133"/>
            <a:ext cx="1049867" cy="220134"/>
          </a:xfrm>
          <a:prstGeom prst="rect">
            <a:avLst/>
          </a:prstGeom>
          <a:noFill/>
          <a:ln w="28575">
            <a:solidFill>
              <a:srgbClr val="FF0000"/>
            </a:solid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3CA03221-D968-3315-52DF-83D248198072}"/>
              </a:ext>
            </a:extLst>
          </p:cNvPr>
          <p:cNvSpPr/>
          <p:nvPr/>
        </p:nvSpPr>
        <p:spPr bwMode="auto">
          <a:xfrm>
            <a:off x="2159000" y="4868333"/>
            <a:ext cx="4758267" cy="220134"/>
          </a:xfrm>
          <a:prstGeom prst="rect">
            <a:avLst/>
          </a:prstGeom>
          <a:noFill/>
          <a:ln w="28575">
            <a:solidFill>
              <a:srgbClr val="FF0000"/>
            </a:solid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09541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截图结果 </a:t>
            </a:r>
            <a:r>
              <a:rPr lang="en-US" altLang="zh-CN" dirty="0"/>
              <a:t>(NodeJS)</a:t>
            </a:r>
            <a:endParaRPr lang="zh-CN" altLang="en-US" dirty="0"/>
          </a:p>
        </p:txBody>
      </p:sp>
      <p:pic>
        <p:nvPicPr>
          <p:cNvPr id="6" name="Content Placeholder 5" descr="A screenshot of a computer&#10;&#10;Description automatically generated with medium confidence">
            <a:extLst>
              <a:ext uri="{FF2B5EF4-FFF2-40B4-BE49-F238E27FC236}">
                <a16:creationId xmlns:a16="http://schemas.microsoft.com/office/drawing/2014/main" id="{8F905EC0-1198-F635-42E5-72F4D49BC46C}"/>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027271" y="1120690"/>
            <a:ext cx="9842197" cy="5382452"/>
          </a:xfrm>
        </p:spPr>
      </p:pic>
    </p:spTree>
    <p:extLst>
      <p:ext uri="{BB962C8B-B14F-4D97-AF65-F5344CB8AC3E}">
        <p14:creationId xmlns:p14="http://schemas.microsoft.com/office/powerpoint/2010/main" val="5471622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923B-67E6-50BD-AECF-10CFDAC5A4B2}"/>
              </a:ext>
            </a:extLst>
          </p:cNvPr>
          <p:cNvSpPr>
            <a:spLocks noGrp="1"/>
          </p:cNvSpPr>
          <p:nvPr>
            <p:ph type="title"/>
          </p:nvPr>
        </p:nvSpPr>
        <p:spPr/>
        <p:txBody>
          <a:bodyPr/>
          <a:lstStyle/>
          <a:p>
            <a:r>
              <a:rPr lang="zh-CN" altLang="en-US" dirty="0"/>
              <a:t>如何使用 </a:t>
            </a:r>
            <a:r>
              <a:rPr lang="en-US" altLang="zh-CN" dirty="0"/>
              <a:t>– </a:t>
            </a:r>
            <a:r>
              <a:rPr lang="zh-CN" altLang="en-US" dirty="0"/>
              <a:t>视频录制</a:t>
            </a:r>
          </a:p>
        </p:txBody>
      </p:sp>
      <p:sp>
        <p:nvSpPr>
          <p:cNvPr id="6" name="Text Placeholder 5">
            <a:extLst>
              <a:ext uri="{FF2B5EF4-FFF2-40B4-BE49-F238E27FC236}">
                <a16:creationId xmlns:a16="http://schemas.microsoft.com/office/drawing/2014/main" id="{A76AEC34-17D2-C9BD-F362-C04C5773A22F}"/>
              </a:ext>
            </a:extLst>
          </p:cNvPr>
          <p:cNvSpPr>
            <a:spLocks noGrp="1"/>
          </p:cNvSpPr>
          <p:nvPr>
            <p:ph type="body" sz="quarter" idx="10"/>
          </p:nvPr>
        </p:nvSpPr>
        <p:spPr/>
        <p:txBody>
          <a:bodyPr>
            <a:normAutofit lnSpcReduction="10000"/>
          </a:bodyPr>
          <a:lstStyle/>
          <a:p>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 </a:t>
            </a:r>
            <a:r>
              <a:rPr lang="en-AU" b="0" dirty="0">
                <a:solidFill>
                  <a:srgbClr val="4FC1FF"/>
                </a:solidFill>
                <a:effectLst/>
                <a:latin typeface="Consolas" panose="020B0609020204030204" pitchFamily="49" charset="0"/>
              </a:rPr>
              <a:t>chromium</a:t>
            </a:r>
            <a:r>
              <a:rPr lang="en-AU" b="0" dirty="0">
                <a:solidFill>
                  <a:srgbClr val="D4D4D4"/>
                </a:solidFill>
                <a:effectLst/>
                <a:latin typeface="Consolas" panose="020B0609020204030204" pitchFamily="49" charset="0"/>
              </a:rPr>
              <a:t> } = </a:t>
            </a:r>
            <a:r>
              <a:rPr lang="en-AU" b="0" dirty="0">
                <a:solidFill>
                  <a:srgbClr val="DCDCAA"/>
                </a:solidFill>
                <a:effectLst/>
                <a:latin typeface="Consolas" panose="020B0609020204030204" pitchFamily="49" charset="0"/>
              </a:rPr>
              <a:t>require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'playwright'</a:t>
            </a:r>
            <a:r>
              <a:rPr lang="en-AU" b="0" dirty="0">
                <a:solidFill>
                  <a:srgbClr val="D4D4D4"/>
                </a:solidFill>
                <a:effectLst/>
                <a:latin typeface="Consolas" panose="020B0609020204030204" pitchFamily="49" charset="0"/>
              </a:rPr>
              <a:t>);</a:t>
            </a:r>
          </a:p>
          <a:p>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a:t>
            </a:r>
            <a:r>
              <a:rPr lang="en-AU" b="0" dirty="0">
                <a:solidFill>
                  <a:srgbClr val="569CD6"/>
                </a:solidFill>
                <a:effectLst/>
                <a:latin typeface="Consolas" panose="020B0609020204030204" pitchFamily="49" charset="0"/>
              </a:rPr>
              <a:t>async</a:t>
            </a:r>
            <a:r>
              <a:rPr lang="en-AU" b="0" dirty="0">
                <a:solidFill>
                  <a:srgbClr val="D4D4D4"/>
                </a:solidFill>
                <a:effectLst/>
                <a:latin typeface="Consolas" panose="020B0609020204030204" pitchFamily="49" charset="0"/>
              </a:rPr>
              <a:t> () </a:t>
            </a:r>
            <a:r>
              <a:rPr lang="en-AU" b="0" dirty="0">
                <a:solidFill>
                  <a:srgbClr val="569CD6"/>
                </a:solidFill>
                <a:effectLst/>
                <a:latin typeface="Consolas" panose="020B0609020204030204" pitchFamily="49" charset="0"/>
              </a:rPr>
              <a:t>=&gt;</a:t>
            </a:r>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browser</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chromium</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launch</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9CDCFE"/>
                </a:solidFill>
                <a:effectLst/>
                <a:latin typeface="Consolas" panose="020B0609020204030204" pitchFamily="49" charset="0"/>
              </a:rPr>
              <a:t>headless:</a:t>
            </a:r>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true</a:t>
            </a:r>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context</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browser</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newContext</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err="1">
                <a:solidFill>
                  <a:srgbClr val="9CDCFE"/>
                </a:solidFill>
                <a:effectLst/>
                <a:latin typeface="Consolas" panose="020B0609020204030204" pitchFamily="49" charset="0"/>
              </a:rPr>
              <a:t>recordVideo</a:t>
            </a:r>
            <a:r>
              <a:rPr lang="en-AU" b="0" dirty="0">
                <a:solidFill>
                  <a:srgbClr val="9CDCFE"/>
                </a:solidFill>
                <a:effectLst/>
                <a:latin typeface="Consolas" panose="020B0609020204030204" pitchFamily="49" charset="0"/>
              </a:rPr>
              <a:t>:</a:t>
            </a:r>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err="1">
                <a:solidFill>
                  <a:srgbClr val="9CDCFE"/>
                </a:solidFill>
                <a:effectLst/>
                <a:latin typeface="Consolas" panose="020B0609020204030204" pitchFamily="49" charset="0"/>
              </a:rPr>
              <a:t>dir</a:t>
            </a:r>
            <a:r>
              <a:rPr lang="en-AU" b="0" dirty="0">
                <a:solidFill>
                  <a:srgbClr val="9CDCFE"/>
                </a:solidFill>
                <a:effectLst/>
                <a:latin typeface="Consolas" panose="020B0609020204030204" pitchFamily="49" charset="0"/>
              </a:rPr>
              <a:t>:</a:t>
            </a:r>
            <a:r>
              <a:rPr lang="en-AU" b="0" dirty="0">
                <a:solidFill>
                  <a:srgbClr val="CE9178"/>
                </a:solidFill>
                <a:effectLst/>
                <a:latin typeface="Consolas" panose="020B0609020204030204" pitchFamily="49" charset="0"/>
              </a:rPr>
              <a:t>"video"</a:t>
            </a:r>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page</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context</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newPage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goto</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'https://playwright.dev/'</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'Node.js'</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'Python'</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'Python'</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'.NET'</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'Docs'</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filter</a:t>
            </a:r>
            <a:r>
              <a:rPr lang="en-AU" b="0" dirty="0">
                <a:solidFill>
                  <a:srgbClr val="D4D4D4"/>
                </a:solidFill>
                <a:effectLst/>
                <a:latin typeface="Consolas" panose="020B0609020204030204" pitchFamily="49" charset="0"/>
              </a:rPr>
              <a:t>({ </a:t>
            </a:r>
            <a:r>
              <a:rPr lang="en-AU" b="0" dirty="0" err="1">
                <a:solidFill>
                  <a:srgbClr val="9CDCFE"/>
                </a:solidFill>
                <a:effectLst/>
                <a:latin typeface="Consolas" panose="020B0609020204030204" pitchFamily="49" charset="0"/>
              </a:rPr>
              <a:t>hasText</a:t>
            </a:r>
            <a:r>
              <a:rPr lang="en-AU" b="0" dirty="0">
                <a:solidFill>
                  <a:srgbClr val="9CDCFE"/>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'Playwright for .</a:t>
            </a:r>
            <a:r>
              <a:rPr lang="en-AU" b="0" dirty="0" err="1">
                <a:solidFill>
                  <a:srgbClr val="CE9178"/>
                </a:solidFill>
                <a:effectLst/>
                <a:latin typeface="Consolas" panose="020B0609020204030204" pitchFamily="49" charset="0"/>
              </a:rPr>
              <a:t>NETDocsAPI.NET.NETNode.jsPythonJavaCommunitySearchK</a:t>
            </a:r>
            <a:r>
              <a:rPr lang="en-AU" b="0" dirty="0">
                <a:solidFill>
                  <a:srgbClr val="CE9178"/>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'API'</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'Search'</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getByPlaceholder</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'Search docs'</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getByPlaceholder</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'Search docs'</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fill</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a:t>
            </a:r>
            <a:r>
              <a:rPr lang="en-AU" b="0" dirty="0" err="1">
                <a:solidFill>
                  <a:srgbClr val="CE9178"/>
                </a:solidFill>
                <a:effectLst/>
                <a:latin typeface="Consolas" panose="020B0609020204030204" pitchFamily="49" charset="0"/>
              </a:rPr>
              <a:t>Mouse.ClickAsync</a:t>
            </a:r>
            <a:r>
              <a:rPr lang="en-AU" b="0" dirty="0">
                <a:solidFill>
                  <a:srgbClr val="CE9178"/>
                </a:solidFill>
                <a:effectLst/>
                <a:latin typeface="Consolas" panose="020B0609020204030204" pitchFamily="49" charset="0"/>
              </a:rPr>
              <a:t>(x, y, options)​ Mouse'</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  </a:t>
            </a:r>
            <a:r>
              <a:rPr lang="en-AU" b="0" dirty="0">
                <a:solidFill>
                  <a:srgbClr val="6A9955"/>
                </a:solidFill>
                <a:effectLst/>
                <a:latin typeface="Consolas" panose="020B0609020204030204" pitchFamily="49" charset="0"/>
              </a:rPr>
              <a:t>//await </a:t>
            </a:r>
            <a:r>
              <a:rPr lang="en-AU" b="0" dirty="0" err="1">
                <a:solidFill>
                  <a:srgbClr val="6A9955"/>
                </a:solidFill>
                <a:effectLst/>
                <a:latin typeface="Consolas" panose="020B0609020204030204" pitchFamily="49" charset="0"/>
              </a:rPr>
              <a:t>page.screenshot</a:t>
            </a:r>
            <a:r>
              <a:rPr lang="en-AU" b="0" dirty="0">
                <a:solidFill>
                  <a:srgbClr val="6A9955"/>
                </a:solidFill>
                <a:effectLst/>
                <a:latin typeface="Consolas" panose="020B0609020204030204" pitchFamily="49" charset="0"/>
              </a:rPr>
              <a:t>({</a:t>
            </a:r>
            <a:r>
              <a:rPr lang="en-AU" b="0" dirty="0" err="1">
                <a:solidFill>
                  <a:srgbClr val="6A9955"/>
                </a:solidFill>
                <a:effectLst/>
                <a:latin typeface="Consolas" panose="020B0609020204030204" pitchFamily="49" charset="0"/>
              </a:rPr>
              <a:t>path:`Hello_Playwright.png</a:t>
            </a:r>
            <a:r>
              <a:rPr lang="en-AU" b="0" dirty="0">
                <a:solidFill>
                  <a:srgbClr val="6A9955"/>
                </a:solidFill>
                <a:effectLst/>
                <a:latin typeface="Consolas" panose="020B0609020204030204" pitchFamily="49" charset="0"/>
              </a:rPr>
              <a:t>`, </a:t>
            </a:r>
            <a:r>
              <a:rPr lang="en-AU" b="0" dirty="0" err="1">
                <a:solidFill>
                  <a:srgbClr val="6A9955"/>
                </a:solidFill>
                <a:effectLst/>
                <a:latin typeface="Consolas" panose="020B0609020204030204" pitchFamily="49" charset="0"/>
              </a:rPr>
              <a:t>fullPage</a:t>
            </a:r>
            <a:r>
              <a:rPr lang="en-AU" b="0" dirty="0">
                <a:solidFill>
                  <a:srgbClr val="6A9955"/>
                </a:solidFill>
                <a:effectLst/>
                <a:latin typeface="Consolas" panose="020B0609020204030204" pitchFamily="49" charset="0"/>
              </a:rPr>
              <a:t>: true});</a:t>
            </a:r>
            <a:endParaRPr lang="en-AU" b="0" dirty="0">
              <a:solidFill>
                <a:srgbClr val="D4D4D4"/>
              </a:solidFill>
              <a:effectLst/>
              <a:latin typeface="Consolas" panose="020B0609020204030204" pitchFamily="49" charset="0"/>
            </a:endParaRPr>
          </a:p>
          <a:p>
            <a:br>
              <a:rPr lang="en-AU" b="0" dirty="0">
                <a:solidFill>
                  <a:srgbClr val="D4D4D4"/>
                </a:solidFill>
                <a:effectLst/>
                <a:latin typeface="Consolas" panose="020B0609020204030204" pitchFamily="49" charset="0"/>
              </a:rPr>
            </a:br>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  </a:t>
            </a:r>
            <a:r>
              <a:rPr lang="en-AU" b="0" dirty="0">
                <a:solidFill>
                  <a:srgbClr val="6A9955"/>
                </a:solidFill>
                <a:effectLst/>
                <a:latin typeface="Consolas" panose="020B0609020204030204" pitchFamily="49" charset="0"/>
              </a:rPr>
              <a:t>// ---------------------</a:t>
            </a:r>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context</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close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browser</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close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a:t>
            </a:r>
          </a:p>
          <a:p>
            <a:endParaRPr lang="en-US" altLang="zh-CN" b="0" dirty="0">
              <a:solidFill>
                <a:srgbClr val="D4D4D4"/>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31B956B2-E94E-5500-91BC-96E0720C262B}"/>
              </a:ext>
            </a:extLst>
          </p:cNvPr>
          <p:cNvSpPr/>
          <p:nvPr/>
        </p:nvSpPr>
        <p:spPr bwMode="auto">
          <a:xfrm>
            <a:off x="2055812" y="2370667"/>
            <a:ext cx="3007255" cy="753532"/>
          </a:xfrm>
          <a:prstGeom prst="rect">
            <a:avLst/>
          </a:prstGeom>
          <a:noFill/>
          <a:ln w="28575">
            <a:solidFill>
              <a:srgbClr val="FF0000"/>
            </a:solid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45C7437E-BE42-B4C7-2E62-06CAF9BE892E}"/>
              </a:ext>
            </a:extLst>
          </p:cNvPr>
          <p:cNvSpPr/>
          <p:nvPr/>
        </p:nvSpPr>
        <p:spPr bwMode="auto">
          <a:xfrm>
            <a:off x="2157412" y="5037667"/>
            <a:ext cx="4819121" cy="279400"/>
          </a:xfrm>
          <a:prstGeom prst="rect">
            <a:avLst/>
          </a:prstGeom>
          <a:noFill/>
          <a:ln w="28575">
            <a:solidFill>
              <a:srgbClr val="FF0000"/>
            </a:solid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59867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视频录制运行</a:t>
            </a:r>
            <a:r>
              <a:rPr lang="zh-CN" altLang="en-US"/>
              <a:t>结果</a:t>
            </a:r>
            <a:endParaRPr lang="zh-CN" altLang="en-US" dirty="0"/>
          </a:p>
        </p:txBody>
      </p:sp>
      <p:pic>
        <p:nvPicPr>
          <p:cNvPr id="6" name="Content Placeholder 5" descr="A screenshot of a computer&#10;&#10;Description automatically generated">
            <a:extLst>
              <a:ext uri="{FF2B5EF4-FFF2-40B4-BE49-F238E27FC236}">
                <a16:creationId xmlns:a16="http://schemas.microsoft.com/office/drawing/2014/main" id="{BFAF956A-E0C6-6F1C-160E-A62282032293}"/>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566635" y="1457325"/>
            <a:ext cx="9071429" cy="4960938"/>
          </a:xfrm>
        </p:spPr>
      </p:pic>
    </p:spTree>
    <p:extLst>
      <p:ext uri="{BB962C8B-B14F-4D97-AF65-F5344CB8AC3E}">
        <p14:creationId xmlns:p14="http://schemas.microsoft.com/office/powerpoint/2010/main" val="37847758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视频</a:t>
            </a:r>
          </a:p>
        </p:txBody>
      </p:sp>
      <p:pic>
        <p:nvPicPr>
          <p:cNvPr id="6" name="26">
            <a:hlinkClick r:id="" action="ppaction://media"/>
            <a:extLst>
              <a:ext uri="{FF2B5EF4-FFF2-40B4-BE49-F238E27FC236}">
                <a16:creationId xmlns:a16="http://schemas.microsoft.com/office/drawing/2014/main" id="{83F15C0E-0066-C55A-1EF1-CC6CD74E3294}"/>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897467" y="1010281"/>
            <a:ext cx="9614958" cy="5407982"/>
          </a:xfrm>
        </p:spPr>
      </p:pic>
    </p:spTree>
    <p:extLst>
      <p:ext uri="{BB962C8B-B14F-4D97-AF65-F5344CB8AC3E}">
        <p14:creationId xmlns:p14="http://schemas.microsoft.com/office/powerpoint/2010/main" val="1991995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设备模拟</a:t>
            </a:r>
          </a:p>
        </p:txBody>
      </p:sp>
      <p:pic>
        <p:nvPicPr>
          <p:cNvPr id="7" name="Content Placeholder 6" descr="A screenshot of a computer&#10;&#10;Description automatically generated">
            <a:extLst>
              <a:ext uri="{FF2B5EF4-FFF2-40B4-BE49-F238E27FC236}">
                <a16:creationId xmlns:a16="http://schemas.microsoft.com/office/drawing/2014/main" id="{98094E79-B871-79EA-E626-7F59E3F9B06B}"/>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962088" y="1120690"/>
            <a:ext cx="9900094" cy="5414114"/>
          </a:xfrm>
        </p:spPr>
      </p:pic>
    </p:spTree>
    <p:extLst>
      <p:ext uri="{BB962C8B-B14F-4D97-AF65-F5344CB8AC3E}">
        <p14:creationId xmlns:p14="http://schemas.microsoft.com/office/powerpoint/2010/main" val="18241091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设备模拟</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7B5FD53D-8C30-6178-64FD-D9C0366FA402}"/>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72239" y="1120690"/>
            <a:ext cx="9965664" cy="5449973"/>
          </a:xfrm>
        </p:spPr>
      </p:pic>
    </p:spTree>
    <p:extLst>
      <p:ext uri="{BB962C8B-B14F-4D97-AF65-F5344CB8AC3E}">
        <p14:creationId xmlns:p14="http://schemas.microsoft.com/office/powerpoint/2010/main" val="24150504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685E4C-EAEB-1C95-C6F4-009BBC4E646B}"/>
              </a:ext>
            </a:extLst>
          </p:cNvPr>
          <p:cNvSpPr>
            <a:spLocks noGrp="1"/>
          </p:cNvSpPr>
          <p:nvPr>
            <p:ph type="title"/>
          </p:nvPr>
        </p:nvSpPr>
        <p:spPr/>
        <p:txBody>
          <a:bodyPr/>
          <a:lstStyle/>
          <a:p>
            <a:r>
              <a:rPr lang="zh-CN" altLang="en-US" dirty="0"/>
              <a:t>常见问题</a:t>
            </a:r>
          </a:p>
        </p:txBody>
      </p:sp>
      <p:sp>
        <p:nvSpPr>
          <p:cNvPr id="23" name="Picture Placeholder 22">
            <a:extLst>
              <a:ext uri="{FF2B5EF4-FFF2-40B4-BE49-F238E27FC236}">
                <a16:creationId xmlns:a16="http://schemas.microsoft.com/office/drawing/2014/main" id="{F8753EDA-B145-DEA9-D9F0-792166617027}"/>
              </a:ext>
            </a:extLst>
          </p:cNvPr>
          <p:cNvSpPr>
            <a:spLocks noGrp="1"/>
          </p:cNvSpPr>
          <p:nvPr>
            <p:ph type="pic" sz="quarter" idx="10"/>
          </p:nvPr>
        </p:nvSpPr>
        <p:spPr/>
      </p:sp>
    </p:spTree>
    <p:extLst>
      <p:ext uri="{BB962C8B-B14F-4D97-AF65-F5344CB8AC3E}">
        <p14:creationId xmlns:p14="http://schemas.microsoft.com/office/powerpoint/2010/main" val="41676072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Cannot find module ‘playwright’</a:t>
            </a:r>
            <a:endParaRPr lang="zh-CN" altLang="en-US" dirty="0"/>
          </a:p>
        </p:txBody>
      </p:sp>
      <p:pic>
        <p:nvPicPr>
          <p:cNvPr id="17" name="Content Placeholder 16" descr="A screenshot of a computer&#10;&#10;Description automatically generated">
            <a:extLst>
              <a:ext uri="{FF2B5EF4-FFF2-40B4-BE49-F238E27FC236}">
                <a16:creationId xmlns:a16="http://schemas.microsoft.com/office/drawing/2014/main" id="{576F9939-47C2-55A3-93BB-BA3C2D3D3DBD}"/>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023318" y="1120690"/>
            <a:ext cx="9801014" cy="5359930"/>
          </a:xfrm>
        </p:spPr>
      </p:pic>
      <p:sp>
        <p:nvSpPr>
          <p:cNvPr id="18" name="TextBox 17">
            <a:extLst>
              <a:ext uri="{FF2B5EF4-FFF2-40B4-BE49-F238E27FC236}">
                <a16:creationId xmlns:a16="http://schemas.microsoft.com/office/drawing/2014/main" id="{7E1B94A7-57AC-09FD-37C4-E7EEE7782BED}"/>
              </a:ext>
            </a:extLst>
          </p:cNvPr>
          <p:cNvSpPr txBox="1"/>
          <p:nvPr/>
        </p:nvSpPr>
        <p:spPr>
          <a:xfrm>
            <a:off x="4543425" y="3800655"/>
            <a:ext cx="3308350" cy="369332"/>
          </a:xfrm>
          <a:prstGeom prst="rect">
            <a:avLst/>
          </a:prstGeom>
          <a:noFill/>
        </p:spPr>
        <p:txBody>
          <a:bodyPr wrap="square">
            <a:spAutoFit/>
          </a:bodyPr>
          <a:lstStyle/>
          <a:p>
            <a:r>
              <a:rPr lang="en-US" altLang="zh-CN" b="0" dirty="0" err="1">
                <a:solidFill>
                  <a:srgbClr val="D4D4D4"/>
                </a:solidFill>
                <a:effectLst/>
                <a:latin typeface="Consolas" panose="020B0609020204030204" pitchFamily="49" charset="0"/>
              </a:rPr>
              <a:t>npm</a:t>
            </a:r>
            <a:r>
              <a:rPr lang="en-US" altLang="zh-CN" b="0" dirty="0">
                <a:solidFill>
                  <a:srgbClr val="D4D4D4"/>
                </a:solidFill>
                <a:effectLst/>
                <a:latin typeface="Consolas" panose="020B0609020204030204" pitchFamily="49" charset="0"/>
              </a:rPr>
              <a:t> install playwright</a:t>
            </a:r>
            <a:endParaRPr lang="en-AU"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899714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EADD-E934-1E40-3721-DE6C496C9BF6}"/>
              </a:ext>
            </a:extLst>
          </p:cNvPr>
          <p:cNvSpPr>
            <a:spLocks noGrp="1"/>
          </p:cNvSpPr>
          <p:nvPr>
            <p:ph type="title"/>
          </p:nvPr>
        </p:nvSpPr>
        <p:spPr/>
        <p:txBody>
          <a:bodyPr/>
          <a:lstStyle/>
          <a:p>
            <a:pPr algn="ctr"/>
            <a:r>
              <a:rPr lang="zh-CN" altLang="en-US" sz="2400" dirty="0">
                <a:latin typeface="+mn-lt"/>
                <a:ea typeface="+mn-ea"/>
                <a:cs typeface="+mn-cs"/>
              </a:rPr>
              <a:t>目录</a:t>
            </a:r>
            <a:endParaRPr lang="en-AU" sz="2400" dirty="0">
              <a:latin typeface="+mn-lt"/>
              <a:ea typeface="+mn-ea"/>
              <a:cs typeface="+mn-cs"/>
            </a:endParaRPr>
          </a:p>
        </p:txBody>
      </p:sp>
      <p:sp>
        <p:nvSpPr>
          <p:cNvPr id="3" name="Text Placeholder 2">
            <a:extLst>
              <a:ext uri="{FF2B5EF4-FFF2-40B4-BE49-F238E27FC236}">
                <a16:creationId xmlns:a16="http://schemas.microsoft.com/office/drawing/2014/main" id="{4E8035A7-D128-F6AB-2FA8-9951A03546FE}"/>
              </a:ext>
            </a:extLst>
          </p:cNvPr>
          <p:cNvSpPr>
            <a:spLocks noGrp="1"/>
          </p:cNvSpPr>
          <p:nvPr>
            <p:ph type="body" sz="quarter" idx="23"/>
          </p:nvPr>
        </p:nvSpPr>
        <p:spPr/>
        <p:txBody>
          <a:bodyPr>
            <a:normAutofit/>
          </a:bodyPr>
          <a:lstStyle/>
          <a:p>
            <a:r>
              <a:rPr lang="zh-CN" altLang="en-US" sz="2400" dirty="0"/>
              <a:t>什么是</a:t>
            </a:r>
            <a:r>
              <a:rPr lang="en-US" altLang="zh-CN" sz="2400" dirty="0"/>
              <a:t>Playwright</a:t>
            </a:r>
            <a:endParaRPr lang="en-AU" sz="2400" dirty="0"/>
          </a:p>
        </p:txBody>
      </p:sp>
      <p:sp>
        <p:nvSpPr>
          <p:cNvPr id="4" name="Text Placeholder 3">
            <a:extLst>
              <a:ext uri="{FF2B5EF4-FFF2-40B4-BE49-F238E27FC236}">
                <a16:creationId xmlns:a16="http://schemas.microsoft.com/office/drawing/2014/main" id="{E150A929-4C0E-0045-F0CA-04D7E9964AFE}"/>
              </a:ext>
            </a:extLst>
          </p:cNvPr>
          <p:cNvSpPr>
            <a:spLocks noGrp="1"/>
          </p:cNvSpPr>
          <p:nvPr>
            <p:ph type="body" sz="quarter" idx="31"/>
          </p:nvPr>
        </p:nvSpPr>
        <p:spPr/>
        <p:txBody>
          <a:bodyPr/>
          <a:lstStyle/>
          <a:p>
            <a:r>
              <a:rPr lang="en-US" altLang="zh-CN" sz="2400" dirty="0"/>
              <a:t>Playwright VS Selenium</a:t>
            </a:r>
          </a:p>
        </p:txBody>
      </p:sp>
      <p:sp>
        <p:nvSpPr>
          <p:cNvPr id="5" name="Text Placeholder 4">
            <a:extLst>
              <a:ext uri="{FF2B5EF4-FFF2-40B4-BE49-F238E27FC236}">
                <a16:creationId xmlns:a16="http://schemas.microsoft.com/office/drawing/2014/main" id="{E1C90B4E-6669-5332-BCB5-E4D2B81213BE}"/>
              </a:ext>
            </a:extLst>
          </p:cNvPr>
          <p:cNvSpPr>
            <a:spLocks noGrp="1"/>
          </p:cNvSpPr>
          <p:nvPr>
            <p:ph type="body" sz="quarter" idx="32"/>
          </p:nvPr>
        </p:nvSpPr>
        <p:spPr/>
        <p:txBody>
          <a:bodyPr/>
          <a:lstStyle/>
          <a:p>
            <a:r>
              <a:rPr lang="zh-CN" altLang="en-US" sz="2400" dirty="0"/>
              <a:t>如何使用</a:t>
            </a:r>
            <a:r>
              <a:rPr lang="en-US" altLang="zh-CN" sz="2400" dirty="0"/>
              <a:t>Playwright</a:t>
            </a:r>
            <a:endParaRPr lang="en-AU" sz="2400" dirty="0"/>
          </a:p>
        </p:txBody>
      </p:sp>
      <p:sp>
        <p:nvSpPr>
          <p:cNvPr id="6" name="Text Placeholder 5">
            <a:extLst>
              <a:ext uri="{FF2B5EF4-FFF2-40B4-BE49-F238E27FC236}">
                <a16:creationId xmlns:a16="http://schemas.microsoft.com/office/drawing/2014/main" id="{FF21D678-C7A0-A656-78F8-FE93ABE6C643}"/>
              </a:ext>
            </a:extLst>
          </p:cNvPr>
          <p:cNvSpPr>
            <a:spLocks noGrp="1"/>
          </p:cNvSpPr>
          <p:nvPr>
            <p:ph type="body" sz="quarter" idx="33"/>
          </p:nvPr>
        </p:nvSpPr>
        <p:spPr/>
        <p:txBody>
          <a:bodyPr/>
          <a:lstStyle/>
          <a:p>
            <a:r>
              <a:rPr lang="zh-CN" altLang="en-US" sz="2400" dirty="0"/>
              <a:t>常见问题解答</a:t>
            </a:r>
            <a:endParaRPr lang="en-AU" altLang="zh-CN" sz="2400" dirty="0"/>
          </a:p>
        </p:txBody>
      </p:sp>
      <p:sp>
        <p:nvSpPr>
          <p:cNvPr id="7" name="Text Placeholder 6">
            <a:extLst>
              <a:ext uri="{FF2B5EF4-FFF2-40B4-BE49-F238E27FC236}">
                <a16:creationId xmlns:a16="http://schemas.microsoft.com/office/drawing/2014/main" id="{7DBB3BFE-5017-B1CE-0364-624331831932}"/>
              </a:ext>
            </a:extLst>
          </p:cNvPr>
          <p:cNvSpPr>
            <a:spLocks noGrp="1"/>
          </p:cNvSpPr>
          <p:nvPr>
            <p:ph type="body" sz="quarter" idx="34"/>
          </p:nvPr>
        </p:nvSpPr>
        <p:spPr/>
        <p:txBody>
          <a:bodyPr/>
          <a:lstStyle/>
          <a:p>
            <a:r>
              <a:rPr lang="en-US" altLang="zh-CN" sz="2400" dirty="0"/>
              <a:t>Demo</a:t>
            </a:r>
            <a:endParaRPr lang="en-AU" sz="2400" dirty="0"/>
          </a:p>
        </p:txBody>
      </p:sp>
    </p:spTree>
    <p:extLst>
      <p:ext uri="{BB962C8B-B14F-4D97-AF65-F5344CB8AC3E}">
        <p14:creationId xmlns:p14="http://schemas.microsoft.com/office/powerpoint/2010/main" val="4540678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altLang="zh-CN" dirty="0"/>
              <a:t>Playwright </a:t>
            </a:r>
            <a:r>
              <a:rPr lang="en-US" altLang="zh-CN" dirty="0"/>
              <a:t>I</a:t>
            </a:r>
            <a:r>
              <a:rPr lang="en-AU" altLang="zh-CN" dirty="0" err="1"/>
              <a:t>nspector</a:t>
            </a:r>
            <a:endParaRPr lang="zh-CN" altLang="en-US" dirty="0"/>
          </a:p>
        </p:txBody>
      </p:sp>
      <p:pic>
        <p:nvPicPr>
          <p:cNvPr id="8" name="Content Placeholder 7" descr="A screenshot of a computer&#10;&#10;Description automatically generated with medium confidence">
            <a:extLst>
              <a:ext uri="{FF2B5EF4-FFF2-40B4-BE49-F238E27FC236}">
                <a16:creationId xmlns:a16="http://schemas.microsoft.com/office/drawing/2014/main" id="{002FC1AA-50AB-45EC-7758-35DA3FD42A33}"/>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45808" y="1119933"/>
            <a:ext cx="9686990" cy="5297573"/>
          </a:xfrm>
        </p:spPr>
      </p:pic>
      <p:sp>
        <p:nvSpPr>
          <p:cNvPr id="9" name="Rectangle 8">
            <a:extLst>
              <a:ext uri="{FF2B5EF4-FFF2-40B4-BE49-F238E27FC236}">
                <a16:creationId xmlns:a16="http://schemas.microsoft.com/office/drawing/2014/main" id="{0F6969C3-DF80-403D-8B96-00C49255B577}"/>
              </a:ext>
            </a:extLst>
          </p:cNvPr>
          <p:cNvSpPr/>
          <p:nvPr/>
        </p:nvSpPr>
        <p:spPr bwMode="auto">
          <a:xfrm>
            <a:off x="8322734" y="1579995"/>
            <a:ext cx="220133" cy="220134"/>
          </a:xfrm>
          <a:prstGeom prst="rect">
            <a:avLst/>
          </a:prstGeom>
          <a:noFill/>
          <a:ln w="28575">
            <a:solidFill>
              <a:srgbClr val="FF0000"/>
            </a:solid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921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altLang="zh-CN" dirty="0"/>
              <a:t>Playwright </a:t>
            </a:r>
            <a:r>
              <a:rPr lang="en-US" altLang="zh-CN" dirty="0"/>
              <a:t>I</a:t>
            </a:r>
            <a:r>
              <a:rPr lang="en-AU" altLang="zh-CN" dirty="0" err="1"/>
              <a:t>nspector</a:t>
            </a:r>
            <a:endParaRPr lang="zh-CN" altLang="en-US" dirty="0"/>
          </a:p>
        </p:txBody>
      </p:sp>
      <p:pic>
        <p:nvPicPr>
          <p:cNvPr id="6" name="Content Placeholder 5" descr="Graphical user interface, text&#10;&#10;Description automatically generated">
            <a:extLst>
              <a:ext uri="{FF2B5EF4-FFF2-40B4-BE49-F238E27FC236}">
                <a16:creationId xmlns:a16="http://schemas.microsoft.com/office/drawing/2014/main" id="{59B6C267-78DF-6B82-132B-CAEB31002CAC}"/>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977019" y="1120690"/>
            <a:ext cx="9885388" cy="5406555"/>
          </a:xfrm>
        </p:spPr>
      </p:pic>
    </p:spTree>
    <p:extLst>
      <p:ext uri="{BB962C8B-B14F-4D97-AF65-F5344CB8AC3E}">
        <p14:creationId xmlns:p14="http://schemas.microsoft.com/office/powerpoint/2010/main" val="3452254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b="1" i="0" dirty="0">
                <a:solidFill>
                  <a:srgbClr val="E3E3E3"/>
                </a:solidFill>
                <a:effectLst/>
                <a:latin typeface="system-ui"/>
              </a:rPr>
              <a:t>Trace Viewer</a:t>
            </a:r>
            <a:endParaRPr lang="zh-CN" altLang="en-US" dirty="0"/>
          </a:p>
        </p:txBody>
      </p:sp>
      <p:pic>
        <p:nvPicPr>
          <p:cNvPr id="7" name="Content Placeholder 6" descr="A screenshot of a computer&#10;&#10;Description automatically generated">
            <a:extLst>
              <a:ext uri="{FF2B5EF4-FFF2-40B4-BE49-F238E27FC236}">
                <a16:creationId xmlns:a16="http://schemas.microsoft.com/office/drawing/2014/main" id="{3BDEF2AB-2028-3896-EFC2-00A3E8E650F0}"/>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98958" y="1120690"/>
            <a:ext cx="9629910" cy="5266357"/>
          </a:xfrm>
        </p:spPr>
      </p:pic>
    </p:spTree>
    <p:extLst>
      <p:ext uri="{BB962C8B-B14F-4D97-AF65-F5344CB8AC3E}">
        <p14:creationId xmlns:p14="http://schemas.microsoft.com/office/powerpoint/2010/main" val="2825626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b="1" i="0" dirty="0">
                <a:solidFill>
                  <a:srgbClr val="E3E3E3"/>
                </a:solidFill>
                <a:effectLst/>
                <a:latin typeface="system-ui"/>
              </a:rPr>
              <a:t>Trace Viewer</a:t>
            </a:r>
            <a:endParaRPr lang="zh-CN" altLang="en-US" dirty="0"/>
          </a:p>
        </p:txBody>
      </p:sp>
      <p:pic>
        <p:nvPicPr>
          <p:cNvPr id="6" name="Content Placeholder 5" descr="A screenshot of a computer&#10;&#10;Description automatically generated">
            <a:extLst>
              <a:ext uri="{FF2B5EF4-FFF2-40B4-BE49-F238E27FC236}">
                <a16:creationId xmlns:a16="http://schemas.microsoft.com/office/drawing/2014/main" id="{7C3955C1-7A4C-C140-B107-68310447E9E8}"/>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981226" y="1120690"/>
            <a:ext cx="9893906" cy="5410730"/>
          </a:xfrm>
        </p:spPr>
      </p:pic>
    </p:spTree>
    <p:extLst>
      <p:ext uri="{BB962C8B-B14F-4D97-AF65-F5344CB8AC3E}">
        <p14:creationId xmlns:p14="http://schemas.microsoft.com/office/powerpoint/2010/main" val="13882909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b="1" i="0" dirty="0">
                <a:solidFill>
                  <a:srgbClr val="E3E3E3"/>
                </a:solidFill>
                <a:effectLst/>
                <a:latin typeface="system-ui"/>
              </a:rPr>
              <a:t>Trace Viewer</a:t>
            </a:r>
            <a:endParaRPr lang="zh-CN" altLang="en-US" dirty="0"/>
          </a:p>
        </p:txBody>
      </p:sp>
      <p:pic>
        <p:nvPicPr>
          <p:cNvPr id="13" name="Content Placeholder 12" descr="Graphical user interface&#10;&#10;Description automatically generated">
            <a:extLst>
              <a:ext uri="{FF2B5EF4-FFF2-40B4-BE49-F238E27FC236}">
                <a16:creationId xmlns:a16="http://schemas.microsoft.com/office/drawing/2014/main" id="{9EB332C5-944A-F6B8-ABDC-1F68054B410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406156" y="1555292"/>
            <a:ext cx="9365782" cy="4960938"/>
          </a:xfrm>
        </p:spPr>
      </p:pic>
      <p:sp>
        <p:nvSpPr>
          <p:cNvPr id="14" name="Text Placeholder 3">
            <a:extLst>
              <a:ext uri="{FF2B5EF4-FFF2-40B4-BE49-F238E27FC236}">
                <a16:creationId xmlns:a16="http://schemas.microsoft.com/office/drawing/2014/main" id="{ABCA63C7-4D66-9EED-E873-6711FBA6E956}"/>
              </a:ext>
            </a:extLst>
          </p:cNvPr>
          <p:cNvSpPr txBox="1">
            <a:spLocks/>
          </p:cNvSpPr>
          <p:nvPr/>
        </p:nvSpPr>
        <p:spPr>
          <a:xfrm>
            <a:off x="1419459" y="1098923"/>
            <a:ext cx="8331524" cy="380169"/>
          </a:xfrm>
          <a:prstGeom prst="rect">
            <a:avLst/>
          </a:prstGeom>
        </p:spPr>
        <p:txBody>
          <a:bodyPr vert="horz" wrap="square" lIns="0" tIns="91440" rIns="146304"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49" baseline="0">
                <a:solidFill>
                  <a:schemeClr val="bg1"/>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b="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zh-CN" sz="2000" dirty="0"/>
              <a:t>https://trace.playwright.dev</a:t>
            </a:r>
            <a:endParaRPr lang="en-AU" sz="2000" dirty="0"/>
          </a:p>
        </p:txBody>
      </p:sp>
    </p:spTree>
    <p:extLst>
      <p:ext uri="{BB962C8B-B14F-4D97-AF65-F5344CB8AC3E}">
        <p14:creationId xmlns:p14="http://schemas.microsoft.com/office/powerpoint/2010/main" val="25257474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b="1" i="0" dirty="0">
                <a:solidFill>
                  <a:srgbClr val="E3E3E3"/>
                </a:solidFill>
                <a:effectLst/>
                <a:latin typeface="system-ui"/>
              </a:rPr>
              <a:t>Trace Viewer</a:t>
            </a:r>
            <a:endParaRPr lang="zh-CN" altLang="en-US" dirty="0"/>
          </a:p>
        </p:txBody>
      </p:sp>
      <p:pic>
        <p:nvPicPr>
          <p:cNvPr id="7" name="Content Placeholder 6" descr="Graphical user interface, text, application&#10;&#10;Description automatically generated">
            <a:extLst>
              <a:ext uri="{FF2B5EF4-FFF2-40B4-BE49-F238E27FC236}">
                <a16:creationId xmlns:a16="http://schemas.microsoft.com/office/drawing/2014/main" id="{E804DB41-F53E-FDD0-7E14-D52F71214F90}"/>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57308" y="1120690"/>
            <a:ext cx="10208742" cy="5402126"/>
          </a:xfrm>
        </p:spPr>
      </p:pic>
    </p:spTree>
    <p:extLst>
      <p:ext uri="{BB962C8B-B14F-4D97-AF65-F5344CB8AC3E}">
        <p14:creationId xmlns:p14="http://schemas.microsoft.com/office/powerpoint/2010/main" val="22817424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685E4C-EAEB-1C95-C6F4-009BBC4E646B}"/>
              </a:ext>
            </a:extLst>
          </p:cNvPr>
          <p:cNvSpPr>
            <a:spLocks noGrp="1"/>
          </p:cNvSpPr>
          <p:nvPr>
            <p:ph type="title"/>
          </p:nvPr>
        </p:nvSpPr>
        <p:spPr/>
        <p:txBody>
          <a:bodyPr/>
          <a:lstStyle/>
          <a:p>
            <a:r>
              <a:rPr lang="en-US" altLang="zh-CN" dirty="0"/>
              <a:t>Talk is cheap, show me the code</a:t>
            </a:r>
            <a:endParaRPr lang="zh-CN" altLang="en-US" dirty="0"/>
          </a:p>
        </p:txBody>
      </p:sp>
      <p:sp>
        <p:nvSpPr>
          <p:cNvPr id="23" name="Picture Placeholder 22">
            <a:extLst>
              <a:ext uri="{FF2B5EF4-FFF2-40B4-BE49-F238E27FC236}">
                <a16:creationId xmlns:a16="http://schemas.microsoft.com/office/drawing/2014/main" id="{F8753EDA-B145-DEA9-D9F0-792166617027}"/>
              </a:ext>
            </a:extLst>
          </p:cNvPr>
          <p:cNvSpPr>
            <a:spLocks noGrp="1"/>
          </p:cNvSpPr>
          <p:nvPr>
            <p:ph type="pic" sz="quarter" idx="10"/>
          </p:nvPr>
        </p:nvSpPr>
        <p:spPr/>
      </p:sp>
    </p:spTree>
    <p:extLst>
      <p:ext uri="{BB962C8B-B14F-4D97-AF65-F5344CB8AC3E}">
        <p14:creationId xmlns:p14="http://schemas.microsoft.com/office/powerpoint/2010/main" val="42359279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2BDE-3940-42C2-EE06-EA8FABB36791}"/>
              </a:ext>
            </a:extLst>
          </p:cNvPr>
          <p:cNvSpPr>
            <a:spLocks noGrp="1"/>
          </p:cNvSpPr>
          <p:nvPr>
            <p:ph type="title"/>
          </p:nvPr>
        </p:nvSpPr>
        <p:spPr/>
        <p:txBody>
          <a:bodyPr/>
          <a:lstStyle/>
          <a:p>
            <a:r>
              <a:rPr lang="en-AU" dirty="0"/>
              <a:t>Demo </a:t>
            </a:r>
            <a:r>
              <a:rPr lang="en-US" altLang="zh-CN" dirty="0"/>
              <a:t>– </a:t>
            </a:r>
            <a:r>
              <a:rPr lang="zh-CN" altLang="en-US" dirty="0"/>
              <a:t>单元测试 </a:t>
            </a:r>
            <a:r>
              <a:rPr lang="en-US" altLang="zh-CN" dirty="0"/>
              <a:t>(C#)</a:t>
            </a:r>
            <a:endParaRPr lang="en-AU" dirty="0"/>
          </a:p>
        </p:txBody>
      </p:sp>
      <p:sp>
        <p:nvSpPr>
          <p:cNvPr id="3" name="Text Placeholder 2">
            <a:extLst>
              <a:ext uri="{FF2B5EF4-FFF2-40B4-BE49-F238E27FC236}">
                <a16:creationId xmlns:a16="http://schemas.microsoft.com/office/drawing/2014/main" id="{BD8A88A1-868A-E0B5-B57F-2CC90E64FF90}"/>
              </a:ext>
            </a:extLst>
          </p:cNvPr>
          <p:cNvSpPr>
            <a:spLocks noGrp="1"/>
          </p:cNvSpPr>
          <p:nvPr>
            <p:ph type="body" sz="quarter" idx="10"/>
          </p:nvPr>
        </p:nvSpPr>
        <p:spPr/>
        <p:txBody>
          <a:bodyPr anchor="b">
            <a:normAutofit/>
          </a:bodyPr>
          <a:lstStyle/>
          <a:p>
            <a:r>
              <a:rPr lang="en-AU" sz="2200" dirty="0"/>
              <a:t>NET Conf China 2022 </a:t>
            </a:r>
            <a:r>
              <a:rPr lang="zh-CN" altLang="en-US" sz="2200" dirty="0"/>
              <a:t>活动页微信扫码登录</a:t>
            </a:r>
            <a:endParaRPr lang="en-AU" sz="2200" dirty="0"/>
          </a:p>
        </p:txBody>
      </p:sp>
      <p:sp>
        <p:nvSpPr>
          <p:cNvPr id="4" name="Text Placeholder 3">
            <a:extLst>
              <a:ext uri="{FF2B5EF4-FFF2-40B4-BE49-F238E27FC236}">
                <a16:creationId xmlns:a16="http://schemas.microsoft.com/office/drawing/2014/main" id="{FB5C2CC8-C434-79E8-8BFE-9A39A0085A76}"/>
              </a:ext>
            </a:extLst>
          </p:cNvPr>
          <p:cNvSpPr>
            <a:spLocks noGrp="1"/>
          </p:cNvSpPr>
          <p:nvPr>
            <p:ph type="body" sz="quarter" idx="11"/>
          </p:nvPr>
        </p:nvSpPr>
        <p:spPr/>
        <p:txBody>
          <a:bodyPr>
            <a:normAutofit/>
          </a:bodyPr>
          <a:lstStyle/>
          <a:p>
            <a:endParaRPr lang="en-AU" altLang="zh-CN" sz="2000" dirty="0"/>
          </a:p>
          <a:p>
            <a:r>
              <a:rPr lang="en-AU" altLang="zh-CN" sz="2000" dirty="0"/>
              <a:t>1</a:t>
            </a:r>
            <a:r>
              <a:rPr lang="en-US" altLang="zh-CN" sz="2000" dirty="0"/>
              <a:t>. </a:t>
            </a:r>
            <a:r>
              <a:rPr lang="zh-CN" altLang="en-US" sz="2000" dirty="0"/>
              <a:t>点击登录按钮</a:t>
            </a:r>
            <a:endParaRPr lang="en-AU" altLang="zh-CN" sz="2000" dirty="0"/>
          </a:p>
          <a:p>
            <a:r>
              <a:rPr lang="en-AU" altLang="zh-CN" sz="2000" dirty="0"/>
              <a:t>2</a:t>
            </a:r>
            <a:r>
              <a:rPr lang="en-US" altLang="zh-CN" sz="2000" dirty="0"/>
              <a:t>. </a:t>
            </a:r>
            <a:r>
              <a:rPr lang="zh-CN" altLang="en-US" sz="2000" dirty="0"/>
              <a:t>选择微信扫码登录</a:t>
            </a:r>
            <a:endParaRPr lang="en-AU" altLang="zh-CN" sz="2000" dirty="0"/>
          </a:p>
          <a:p>
            <a:r>
              <a:rPr lang="en-AU" altLang="zh-CN" sz="2000" dirty="0"/>
              <a:t>3</a:t>
            </a:r>
            <a:r>
              <a:rPr lang="en-US" altLang="zh-CN" sz="2000" dirty="0"/>
              <a:t>. </a:t>
            </a:r>
            <a:r>
              <a:rPr lang="zh-CN" altLang="en-US" sz="2000" dirty="0"/>
              <a:t>二维码截图</a:t>
            </a:r>
            <a:endParaRPr lang="en-AU" altLang="zh-CN" sz="2000" dirty="0"/>
          </a:p>
          <a:p>
            <a:r>
              <a:rPr lang="en-AU" altLang="zh-CN" sz="2000" dirty="0"/>
              <a:t>4</a:t>
            </a:r>
            <a:r>
              <a:rPr lang="en-US" altLang="zh-CN" sz="2000" dirty="0"/>
              <a:t>. </a:t>
            </a:r>
            <a:r>
              <a:rPr lang="zh-CN" altLang="en-US" sz="2000" dirty="0"/>
              <a:t>本地打开截图</a:t>
            </a:r>
            <a:endParaRPr lang="en-AU" altLang="zh-CN" sz="2000" dirty="0"/>
          </a:p>
          <a:p>
            <a:r>
              <a:rPr lang="en-AU" altLang="zh-CN" sz="2000" dirty="0"/>
              <a:t>5</a:t>
            </a:r>
            <a:r>
              <a:rPr lang="en-US" altLang="zh-CN" sz="2000" dirty="0"/>
              <a:t>. </a:t>
            </a:r>
            <a:r>
              <a:rPr lang="zh-CN" altLang="en-US" sz="2000" dirty="0"/>
              <a:t>微信扫码</a:t>
            </a:r>
            <a:endParaRPr lang="en-AU" altLang="zh-CN" sz="2000" dirty="0"/>
          </a:p>
          <a:p>
            <a:r>
              <a:rPr lang="en-AU" altLang="zh-CN" sz="2000" dirty="0"/>
              <a:t>6</a:t>
            </a:r>
            <a:r>
              <a:rPr lang="en-US" altLang="zh-CN" sz="2000" dirty="0"/>
              <a:t>. </a:t>
            </a:r>
            <a:r>
              <a:rPr lang="zh-CN" altLang="en-US" sz="2000" dirty="0"/>
              <a:t>跳回当前页</a:t>
            </a:r>
            <a:r>
              <a:rPr lang="en-US" altLang="zh-CN" sz="2000" dirty="0"/>
              <a:t>, </a:t>
            </a:r>
            <a:r>
              <a:rPr lang="zh-CN" altLang="en-US" sz="2000" dirty="0"/>
              <a:t>根据用户信息验证是否成功</a:t>
            </a:r>
            <a:endParaRPr lang="en-AU" sz="2000" dirty="0"/>
          </a:p>
        </p:txBody>
      </p:sp>
      <p:pic>
        <p:nvPicPr>
          <p:cNvPr id="7" name="Picture Placeholder 6" descr="Graphical user interface, text, application&#10;&#10;Description automatically generated">
            <a:extLst>
              <a:ext uri="{FF2B5EF4-FFF2-40B4-BE49-F238E27FC236}">
                <a16:creationId xmlns:a16="http://schemas.microsoft.com/office/drawing/2014/main" id="{6C0CDE99-1625-94FB-8A82-6C86F46E483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5567" r="15567"/>
          <a:stretch>
            <a:fillRect/>
          </a:stretch>
        </p:blipFill>
        <p:spPr>
          <a:xfrm>
            <a:off x="6096000" y="1613344"/>
            <a:ext cx="6096000" cy="4513272"/>
          </a:xfrm>
        </p:spPr>
      </p:pic>
    </p:spTree>
    <p:extLst>
      <p:ext uri="{BB962C8B-B14F-4D97-AF65-F5344CB8AC3E}">
        <p14:creationId xmlns:p14="http://schemas.microsoft.com/office/powerpoint/2010/main" val="398378816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Demo </a:t>
            </a:r>
            <a:r>
              <a:rPr lang="en-AU" altLang="zh-CN" dirty="0"/>
              <a:t>- </a:t>
            </a:r>
            <a:r>
              <a:rPr lang="zh-CN" altLang="en-US" dirty="0"/>
              <a:t>环境准备 </a:t>
            </a:r>
            <a:r>
              <a:rPr lang="en-US" altLang="zh-CN" dirty="0"/>
              <a:t>(C#)</a:t>
            </a:r>
            <a:endParaRPr lang="zh-CN" altLang="en-US" dirty="0"/>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a:bodyPr>
          <a:lstStyle/>
          <a:p>
            <a:pPr lvl="1">
              <a:buFont typeface="Wingdings" panose="05000000000000000000" pitchFamily="2" charset="2"/>
              <a:buChar char="Ø"/>
            </a:pPr>
            <a:r>
              <a:rPr lang="zh-CN" altLang="en-US" dirty="0"/>
              <a:t>创建单元测试项目</a:t>
            </a:r>
            <a:endParaRPr lang="en-AU" altLang="zh-CN" dirty="0"/>
          </a:p>
          <a:p>
            <a:pPr lvl="2">
              <a:buFont typeface="Wingdings" panose="05000000000000000000" pitchFamily="2" charset="2"/>
              <a:buChar char="Ø"/>
            </a:pPr>
            <a:r>
              <a:rPr lang="en-US" altLang="zh-CN" dirty="0" err="1"/>
              <a:t>NUnit</a:t>
            </a:r>
            <a:endParaRPr lang="en-US" altLang="zh-CN" dirty="0"/>
          </a:p>
          <a:p>
            <a:pPr lvl="2">
              <a:buFont typeface="Wingdings" panose="05000000000000000000" pitchFamily="2" charset="2"/>
              <a:buChar char="Ø"/>
            </a:pPr>
            <a:r>
              <a:rPr lang="en-US" altLang="zh-CN" dirty="0" err="1"/>
              <a:t>MSTest</a:t>
            </a:r>
            <a:endParaRPr lang="en-US" altLang="zh-CN" dirty="0"/>
          </a:p>
          <a:p>
            <a:pPr lvl="2">
              <a:buFont typeface="Wingdings" panose="05000000000000000000" pitchFamily="2" charset="2"/>
              <a:buChar char="Ø"/>
            </a:pPr>
            <a:endParaRPr lang="en-US" altLang="zh-CN" dirty="0"/>
          </a:p>
          <a:p>
            <a:pPr lvl="1">
              <a:buFont typeface="Wingdings" panose="05000000000000000000" pitchFamily="2" charset="2"/>
              <a:buChar char="Ø"/>
            </a:pPr>
            <a:r>
              <a:rPr lang="zh-CN" altLang="en-US" dirty="0"/>
              <a:t>安装</a:t>
            </a:r>
            <a:r>
              <a:rPr lang="en-US" altLang="zh-CN" dirty="0"/>
              <a:t>Playwright</a:t>
            </a:r>
            <a:r>
              <a:rPr lang="zh-CN" altLang="en-US" dirty="0"/>
              <a:t>相关依赖</a:t>
            </a:r>
            <a:endParaRPr lang="en-AU" altLang="zh-CN" dirty="0"/>
          </a:p>
          <a:p>
            <a:pPr lvl="2">
              <a:buFont typeface="Wingdings" panose="05000000000000000000" pitchFamily="2" charset="2"/>
              <a:buChar char="Ø"/>
            </a:pPr>
            <a:r>
              <a:rPr lang="en-AU" altLang="zh-CN" dirty="0" err="1"/>
              <a:t>Microsoft.Playwright.N</a:t>
            </a:r>
            <a:r>
              <a:rPr lang="en-US" altLang="zh-CN" dirty="0"/>
              <a:t>U</a:t>
            </a:r>
            <a:r>
              <a:rPr lang="en-AU" altLang="zh-CN" dirty="0"/>
              <a:t>nit</a:t>
            </a:r>
          </a:p>
          <a:p>
            <a:pPr lvl="2">
              <a:buFont typeface="Wingdings" panose="05000000000000000000" pitchFamily="2" charset="2"/>
              <a:buChar char="Ø"/>
            </a:pPr>
            <a:r>
              <a:rPr lang="en-AU" altLang="zh-CN" dirty="0" err="1"/>
              <a:t>Microsoft.Playwright.MSTest</a:t>
            </a:r>
            <a:endParaRPr lang="en-AU" altLang="zh-CN" dirty="0"/>
          </a:p>
          <a:p>
            <a:pPr marL="182563" lvl="2" indent="0">
              <a:buNone/>
            </a:pPr>
            <a:endParaRPr lang="en-AU" altLang="zh-CN" dirty="0"/>
          </a:p>
          <a:p>
            <a:pPr lvl="1">
              <a:buFont typeface="Wingdings" panose="05000000000000000000" pitchFamily="2" charset="2"/>
              <a:buChar char="Ø"/>
            </a:pPr>
            <a:r>
              <a:rPr lang="en-US" altLang="zh-CN" dirty="0"/>
              <a:t>(Optional) </a:t>
            </a:r>
            <a:r>
              <a:rPr lang="zh-CN" altLang="en-US" dirty="0"/>
              <a:t>安装浏览器</a:t>
            </a:r>
            <a:endParaRPr lang="en-US" altLang="zh-CN" dirty="0"/>
          </a:p>
          <a:p>
            <a:pPr marL="0" lvl="1" indent="0">
              <a:buNone/>
            </a:pPr>
            <a:endParaRPr lang="en-AU" altLang="zh-CN" dirty="0"/>
          </a:p>
        </p:txBody>
      </p:sp>
      <p:pic>
        <p:nvPicPr>
          <p:cNvPr id="9" name="Picture 8" descr="Graphical user interface, text, application&#10;&#10;Description automatically generated">
            <a:extLst>
              <a:ext uri="{FF2B5EF4-FFF2-40B4-BE49-F238E27FC236}">
                <a16:creationId xmlns:a16="http://schemas.microsoft.com/office/drawing/2014/main" id="{9F763C26-491E-EC72-B82A-9E1B88EEE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14" y="5126343"/>
            <a:ext cx="3248478" cy="962159"/>
          </a:xfrm>
          <a:prstGeom prst="rect">
            <a:avLst/>
          </a:prstGeom>
        </p:spPr>
      </p:pic>
    </p:spTree>
    <p:extLst>
      <p:ext uri="{BB962C8B-B14F-4D97-AF65-F5344CB8AC3E}">
        <p14:creationId xmlns:p14="http://schemas.microsoft.com/office/powerpoint/2010/main" val="32970107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Demo </a:t>
            </a:r>
            <a:r>
              <a:rPr lang="en-AU" altLang="zh-CN" dirty="0"/>
              <a:t>- </a:t>
            </a:r>
            <a:r>
              <a:rPr lang="zh-CN" altLang="en-US" dirty="0"/>
              <a:t>环境准备 </a:t>
            </a:r>
            <a:r>
              <a:rPr lang="en-US" altLang="zh-CN" dirty="0"/>
              <a:t>(C#)</a:t>
            </a:r>
            <a:endParaRPr lang="zh-CN" altLang="en-US" dirty="0"/>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a:bodyPr>
          <a:lstStyle/>
          <a:p>
            <a:pPr lvl="1">
              <a:buFont typeface="Wingdings" panose="05000000000000000000" pitchFamily="2" charset="2"/>
              <a:buChar char="Ø"/>
            </a:pPr>
            <a:r>
              <a:rPr lang="zh-CN" altLang="en-US" dirty="0"/>
              <a:t>创建单元测试项目</a:t>
            </a:r>
            <a:endParaRPr lang="en-AU" altLang="zh-CN" dirty="0"/>
          </a:p>
          <a:p>
            <a:pPr lvl="2">
              <a:buFont typeface="Wingdings" panose="05000000000000000000" pitchFamily="2" charset="2"/>
              <a:buChar char="Ø"/>
            </a:pPr>
            <a:r>
              <a:rPr lang="en-US" altLang="zh-CN" dirty="0" err="1"/>
              <a:t>NUnit</a:t>
            </a:r>
            <a:endParaRPr lang="en-US" altLang="zh-CN" dirty="0"/>
          </a:p>
          <a:p>
            <a:pPr lvl="2">
              <a:buFont typeface="Wingdings" panose="05000000000000000000" pitchFamily="2" charset="2"/>
              <a:buChar char="Ø"/>
            </a:pPr>
            <a:r>
              <a:rPr lang="en-US" altLang="zh-CN" dirty="0" err="1"/>
              <a:t>MSTest</a:t>
            </a:r>
            <a:endParaRPr lang="en-US" altLang="zh-CN" dirty="0"/>
          </a:p>
          <a:p>
            <a:pPr lvl="2">
              <a:buFont typeface="Wingdings" panose="05000000000000000000" pitchFamily="2" charset="2"/>
              <a:buChar char="Ø"/>
            </a:pPr>
            <a:endParaRPr lang="en-US" altLang="zh-CN" dirty="0"/>
          </a:p>
          <a:p>
            <a:pPr lvl="1">
              <a:buFont typeface="Wingdings" panose="05000000000000000000" pitchFamily="2" charset="2"/>
              <a:buChar char="Ø"/>
            </a:pPr>
            <a:r>
              <a:rPr lang="zh-CN" altLang="en-US" dirty="0"/>
              <a:t>安装</a:t>
            </a:r>
            <a:r>
              <a:rPr lang="en-US" altLang="zh-CN" dirty="0"/>
              <a:t>Playwright</a:t>
            </a:r>
            <a:r>
              <a:rPr lang="zh-CN" altLang="en-US" dirty="0"/>
              <a:t>相关依赖</a:t>
            </a:r>
            <a:endParaRPr lang="en-AU" altLang="zh-CN" dirty="0"/>
          </a:p>
          <a:p>
            <a:pPr lvl="2">
              <a:buFont typeface="Wingdings" panose="05000000000000000000" pitchFamily="2" charset="2"/>
              <a:buChar char="Ø"/>
            </a:pPr>
            <a:r>
              <a:rPr lang="en-AU" altLang="zh-CN" dirty="0" err="1"/>
              <a:t>Microsoft.Playwright.N</a:t>
            </a:r>
            <a:r>
              <a:rPr lang="en-US" altLang="zh-CN" dirty="0"/>
              <a:t>U</a:t>
            </a:r>
            <a:r>
              <a:rPr lang="en-AU" altLang="zh-CN" dirty="0"/>
              <a:t>nit</a:t>
            </a:r>
          </a:p>
          <a:p>
            <a:pPr lvl="2">
              <a:buFont typeface="Wingdings" panose="05000000000000000000" pitchFamily="2" charset="2"/>
              <a:buChar char="Ø"/>
            </a:pPr>
            <a:r>
              <a:rPr lang="en-AU" altLang="zh-CN" dirty="0" err="1"/>
              <a:t>Microsoft.Playwright.MSTest</a:t>
            </a:r>
            <a:endParaRPr lang="en-AU" altLang="zh-CN" dirty="0"/>
          </a:p>
          <a:p>
            <a:pPr marL="182563" lvl="2" indent="0">
              <a:buNone/>
            </a:pPr>
            <a:endParaRPr lang="en-AU" altLang="zh-CN" dirty="0"/>
          </a:p>
          <a:p>
            <a:pPr lvl="1">
              <a:buFont typeface="Wingdings" panose="05000000000000000000" pitchFamily="2" charset="2"/>
              <a:buChar char="Ø"/>
            </a:pPr>
            <a:r>
              <a:rPr lang="en-US" altLang="zh-CN" dirty="0"/>
              <a:t>(Optional) </a:t>
            </a:r>
            <a:r>
              <a:rPr lang="zh-CN" altLang="en-US" dirty="0"/>
              <a:t>安装浏览器</a:t>
            </a:r>
            <a:endParaRPr lang="en-US" altLang="zh-CN" dirty="0"/>
          </a:p>
          <a:p>
            <a:pPr marL="0" lvl="1" indent="0">
              <a:buNone/>
            </a:pPr>
            <a:endParaRPr lang="en-AU" altLang="zh-CN" dirty="0"/>
          </a:p>
        </p:txBody>
      </p:sp>
      <p:pic>
        <p:nvPicPr>
          <p:cNvPr id="9" name="Picture 8" descr="Graphical user interface, text, application&#10;&#10;Description automatically generated">
            <a:extLst>
              <a:ext uri="{FF2B5EF4-FFF2-40B4-BE49-F238E27FC236}">
                <a16:creationId xmlns:a16="http://schemas.microsoft.com/office/drawing/2014/main" id="{9F763C26-491E-EC72-B82A-9E1B88EEE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14" y="5126343"/>
            <a:ext cx="3248478" cy="962159"/>
          </a:xfrm>
          <a:prstGeom prst="rect">
            <a:avLst/>
          </a:prstGeom>
        </p:spPr>
      </p:pic>
    </p:spTree>
    <p:extLst>
      <p:ext uri="{BB962C8B-B14F-4D97-AF65-F5344CB8AC3E}">
        <p14:creationId xmlns:p14="http://schemas.microsoft.com/office/powerpoint/2010/main" val="969934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685E4C-EAEB-1C95-C6F4-009BBC4E646B}"/>
              </a:ext>
            </a:extLst>
          </p:cNvPr>
          <p:cNvSpPr>
            <a:spLocks noGrp="1"/>
          </p:cNvSpPr>
          <p:nvPr>
            <p:ph type="title"/>
          </p:nvPr>
        </p:nvSpPr>
        <p:spPr/>
        <p:txBody>
          <a:bodyPr/>
          <a:lstStyle/>
          <a:p>
            <a:r>
              <a:rPr lang="zh-CN" altLang="en-US" dirty="0"/>
              <a:t>什么是</a:t>
            </a:r>
            <a:r>
              <a:rPr lang="en-US" altLang="zh-CN"/>
              <a:t>Playwright ?</a:t>
            </a:r>
            <a:endParaRPr lang="zh-CN" altLang="en-US" dirty="0"/>
          </a:p>
        </p:txBody>
      </p:sp>
      <p:sp>
        <p:nvSpPr>
          <p:cNvPr id="23" name="Picture Placeholder 22">
            <a:extLst>
              <a:ext uri="{FF2B5EF4-FFF2-40B4-BE49-F238E27FC236}">
                <a16:creationId xmlns:a16="http://schemas.microsoft.com/office/drawing/2014/main" id="{F8753EDA-B145-DEA9-D9F0-792166617027}"/>
              </a:ext>
            </a:extLst>
          </p:cNvPr>
          <p:cNvSpPr>
            <a:spLocks noGrp="1"/>
          </p:cNvSpPr>
          <p:nvPr>
            <p:ph type="pic" sz="quarter" idx="10"/>
          </p:nvPr>
        </p:nvSpPr>
        <p:spPr/>
      </p:sp>
    </p:spTree>
    <p:extLst>
      <p:ext uri="{BB962C8B-B14F-4D97-AF65-F5344CB8AC3E}">
        <p14:creationId xmlns:p14="http://schemas.microsoft.com/office/powerpoint/2010/main" val="12630796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Demo </a:t>
            </a:r>
            <a:r>
              <a:rPr lang="en-AU" altLang="zh-CN" dirty="0"/>
              <a:t>– </a:t>
            </a:r>
            <a:r>
              <a:rPr lang="zh-CN" altLang="en-US" dirty="0"/>
              <a:t>代码</a:t>
            </a:r>
          </a:p>
        </p:txBody>
      </p:sp>
      <p:pic>
        <p:nvPicPr>
          <p:cNvPr id="17" name="Content Placeholder 16">
            <a:extLst>
              <a:ext uri="{FF2B5EF4-FFF2-40B4-BE49-F238E27FC236}">
                <a16:creationId xmlns:a16="http://schemas.microsoft.com/office/drawing/2014/main" id="{2DA15A42-5859-6380-940C-9787F560958C}"/>
              </a:ext>
            </a:extLst>
          </p:cNvPr>
          <p:cNvPicPr>
            <a:picLocks noGrp="1" noChangeAspect="1"/>
          </p:cNvPicPr>
          <p:nvPr>
            <p:ph sz="quarter" idx="11"/>
          </p:nvPr>
        </p:nvPicPr>
        <p:blipFill>
          <a:blip r:embed="rId2"/>
          <a:stretch>
            <a:fillRect/>
          </a:stretch>
        </p:blipFill>
        <p:spPr>
          <a:xfrm>
            <a:off x="418642" y="1120690"/>
            <a:ext cx="6231599" cy="5463428"/>
          </a:xfrm>
        </p:spPr>
      </p:pic>
      <p:pic>
        <p:nvPicPr>
          <p:cNvPr id="21" name="Picture 20">
            <a:extLst>
              <a:ext uri="{FF2B5EF4-FFF2-40B4-BE49-F238E27FC236}">
                <a16:creationId xmlns:a16="http://schemas.microsoft.com/office/drawing/2014/main" id="{99F229AF-7C56-9DF7-3259-3A1798454736}"/>
              </a:ext>
            </a:extLst>
          </p:cNvPr>
          <p:cNvPicPr>
            <a:picLocks noChangeAspect="1"/>
          </p:cNvPicPr>
          <p:nvPr/>
        </p:nvPicPr>
        <p:blipFill>
          <a:blip r:embed="rId3"/>
          <a:stretch>
            <a:fillRect/>
          </a:stretch>
        </p:blipFill>
        <p:spPr>
          <a:xfrm>
            <a:off x="6750194" y="1120690"/>
            <a:ext cx="4933950" cy="1209675"/>
          </a:xfrm>
          <a:prstGeom prst="rect">
            <a:avLst/>
          </a:prstGeom>
        </p:spPr>
      </p:pic>
      <p:pic>
        <p:nvPicPr>
          <p:cNvPr id="23" name="Picture 22">
            <a:extLst>
              <a:ext uri="{FF2B5EF4-FFF2-40B4-BE49-F238E27FC236}">
                <a16:creationId xmlns:a16="http://schemas.microsoft.com/office/drawing/2014/main" id="{2336972E-D67A-FB6C-DDFC-C902358E9B5A}"/>
              </a:ext>
            </a:extLst>
          </p:cNvPr>
          <p:cNvPicPr>
            <a:picLocks noChangeAspect="1"/>
          </p:cNvPicPr>
          <p:nvPr/>
        </p:nvPicPr>
        <p:blipFill>
          <a:blip r:embed="rId4"/>
          <a:stretch>
            <a:fillRect/>
          </a:stretch>
        </p:blipFill>
        <p:spPr>
          <a:xfrm>
            <a:off x="6756355" y="2476702"/>
            <a:ext cx="4921628" cy="1713839"/>
          </a:xfrm>
          <a:prstGeom prst="rect">
            <a:avLst/>
          </a:prstGeom>
        </p:spPr>
      </p:pic>
    </p:spTree>
    <p:extLst>
      <p:ext uri="{BB962C8B-B14F-4D97-AF65-F5344CB8AC3E}">
        <p14:creationId xmlns:p14="http://schemas.microsoft.com/office/powerpoint/2010/main" val="10439134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Demo </a:t>
            </a:r>
            <a:r>
              <a:rPr lang="en-AU" altLang="zh-CN" dirty="0"/>
              <a:t>– </a:t>
            </a:r>
            <a:r>
              <a:rPr lang="zh-CN" altLang="en-US" dirty="0"/>
              <a:t>运行</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AB18B0E5-6DDB-AACD-3189-5E9EFB3C9214}"/>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76980" y="1120690"/>
            <a:ext cx="10424133" cy="4949274"/>
          </a:xfrm>
        </p:spPr>
      </p:pic>
    </p:spTree>
    <p:extLst>
      <p:ext uri="{BB962C8B-B14F-4D97-AF65-F5344CB8AC3E}">
        <p14:creationId xmlns:p14="http://schemas.microsoft.com/office/powerpoint/2010/main" val="416066742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Demo </a:t>
            </a:r>
            <a:r>
              <a:rPr lang="en-AU" altLang="zh-CN" dirty="0"/>
              <a:t>– </a:t>
            </a:r>
            <a:r>
              <a:rPr lang="zh-CN" altLang="en-US" dirty="0"/>
              <a:t>视频</a:t>
            </a:r>
          </a:p>
        </p:txBody>
      </p:sp>
      <p:pic>
        <p:nvPicPr>
          <p:cNvPr id="5" name="40">
            <a:hlinkClick r:id="" action="ppaction://media"/>
            <a:extLst>
              <a:ext uri="{FF2B5EF4-FFF2-40B4-BE49-F238E27FC236}">
                <a16:creationId xmlns:a16="http://schemas.microsoft.com/office/drawing/2014/main" id="{BC2F5653-D73F-4875-8951-959E19C6635C}"/>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692275" y="1457325"/>
            <a:ext cx="8820150" cy="4960938"/>
          </a:xfrm>
        </p:spPr>
      </p:pic>
    </p:spTree>
    <p:extLst>
      <p:ext uri="{BB962C8B-B14F-4D97-AF65-F5344CB8AC3E}">
        <p14:creationId xmlns:p14="http://schemas.microsoft.com/office/powerpoint/2010/main" val="3518935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rone hovering ">
            <a:extLst>
              <a:ext uri="{FF2B5EF4-FFF2-40B4-BE49-F238E27FC236}">
                <a16:creationId xmlns:a16="http://schemas.microsoft.com/office/drawing/2014/main" id="{DF502002-1661-E94D-EA46-4DB1C6D460E4}"/>
              </a:ext>
            </a:extLst>
          </p:cNvPr>
          <p:cNvPicPr>
            <a:picLocks noChangeAspect="1"/>
          </p:cNvPicPr>
          <p:nvPr/>
        </p:nvPicPr>
        <p:blipFill>
          <a:blip r:embed="rId3"/>
          <a:stretch>
            <a:fillRect/>
          </a:stretch>
        </p:blipFill>
        <p:spPr>
          <a:xfrm>
            <a:off x="6241727" y="1352016"/>
            <a:ext cx="2723795" cy="795234"/>
          </a:xfrm>
          <a:prstGeom prst="rect">
            <a:avLst/>
          </a:prstGeom>
        </p:spPr>
      </p:pic>
      <p:sp>
        <p:nvSpPr>
          <p:cNvPr id="5" name="Text Placeholder 4">
            <a:extLst>
              <a:ext uri="{FF2B5EF4-FFF2-40B4-BE49-F238E27FC236}">
                <a16:creationId xmlns:a16="http://schemas.microsoft.com/office/drawing/2014/main" id="{A09736A7-7FE4-2441-E18F-5C3E70CEC182}"/>
              </a:ext>
            </a:extLst>
          </p:cNvPr>
          <p:cNvSpPr>
            <a:spLocks noGrp="1"/>
          </p:cNvSpPr>
          <p:nvPr>
            <p:ph type="body" sz="quarter" idx="23"/>
          </p:nvPr>
        </p:nvSpPr>
        <p:spPr>
          <a:xfrm>
            <a:off x="586670" y="3725034"/>
            <a:ext cx="6553934" cy="879472"/>
          </a:xfrm>
        </p:spPr>
        <p:txBody>
          <a:bodyPr vert="horz" wrap="square" lIns="0" tIns="0" rIns="0" bIns="0" rtlCol="0" anchor="t">
            <a:spAutoFit/>
          </a:bodyPr>
          <a:lstStyle/>
          <a:p>
            <a:pPr marL="0" indent="0">
              <a:lnSpc>
                <a:spcPct val="90000"/>
              </a:lnSpc>
              <a:spcBef>
                <a:spcPts val="0"/>
              </a:spcBef>
              <a:buNone/>
            </a:pPr>
            <a:r>
              <a:rPr lang="en-US" sz="6350" dirty="0">
                <a:latin typeface="Open Sans SemiBold"/>
                <a:ea typeface="Open Sans SemiBold"/>
                <a:cs typeface="Open Sans SemiBold"/>
              </a:rPr>
              <a:t>Thank you!</a:t>
            </a:r>
            <a:endParaRPr lang="en-US" dirty="0"/>
          </a:p>
        </p:txBody>
      </p:sp>
      <p:sp>
        <p:nvSpPr>
          <p:cNvPr id="6" name="Text Placeholder 4">
            <a:extLst>
              <a:ext uri="{FF2B5EF4-FFF2-40B4-BE49-F238E27FC236}">
                <a16:creationId xmlns:a16="http://schemas.microsoft.com/office/drawing/2014/main" id="{7D39C64D-739A-2478-A40E-B674F6F8CCE8}"/>
              </a:ext>
            </a:extLst>
          </p:cNvPr>
          <p:cNvSpPr>
            <a:spLocks noGrp="1"/>
          </p:cNvSpPr>
          <p:nvPr>
            <p:ph type="body" sz="quarter" idx="12" hasCustomPrompt="1"/>
          </p:nvPr>
        </p:nvSpPr>
        <p:spPr>
          <a:xfrm>
            <a:off x="586670" y="4780270"/>
            <a:ext cx="6473776" cy="498598"/>
          </a:xfrm>
        </p:spPr>
        <p:txBody>
          <a:bodyPr vert="horz" wrap="square" lIns="0" tIns="0" rIns="0" bIns="0" rtlCol="0" anchor="t">
            <a:spAutoFit/>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indent="0">
              <a:buNone/>
            </a:pPr>
            <a:r>
              <a:rPr lang="en-US" dirty="0">
                <a:latin typeface="Open Sans SemiBold"/>
                <a:ea typeface="Open Sans SemiBold"/>
                <a:cs typeface="Open Sans SemiBold"/>
              </a:rPr>
              <a:t>Let's build amazing apps with .NET 7</a:t>
            </a:r>
            <a:br>
              <a:rPr lang="en-US" dirty="0">
                <a:latin typeface="Open Sans SemiBold"/>
                <a:ea typeface="Open Sans SemiBold"/>
                <a:cs typeface="Open Sans SemiBold"/>
              </a:rPr>
            </a:br>
            <a:r>
              <a:rPr lang="en-US" dirty="0">
                <a:solidFill>
                  <a:srgbClr val="B9AAEE"/>
                </a:solidFill>
                <a:latin typeface="Open Sans SemiBold"/>
                <a:ea typeface="Open Sans SemiBold"/>
                <a:cs typeface="Open Sans SemiBold"/>
              </a:rPr>
              <a:t>get.dot.net/7</a:t>
            </a:r>
            <a:endParaRPr lang="en-US" dirty="0">
              <a:solidFill>
                <a:srgbClr val="B9AAEE"/>
              </a:solidFill>
            </a:endParaRPr>
          </a:p>
        </p:txBody>
      </p:sp>
      <p:pic>
        <p:nvPicPr>
          <p:cNvPr id="2" name="Graphic 1" descr="Circles ">
            <a:extLst>
              <a:ext uri="{FF2B5EF4-FFF2-40B4-BE49-F238E27FC236}">
                <a16:creationId xmlns:a16="http://schemas.microsoft.com/office/drawing/2014/main" id="{C25A7EC1-3398-ADB0-D42D-FFDD05AED3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28711"/>
          <a:stretch/>
        </p:blipFill>
        <p:spPr>
          <a:xfrm>
            <a:off x="6241726" y="5278868"/>
            <a:ext cx="5950274" cy="828034"/>
          </a:xfrm>
          <a:prstGeom prst="rect">
            <a:avLst/>
          </a:prstGeom>
        </p:spPr>
      </p:pic>
      <p:pic>
        <p:nvPicPr>
          <p:cNvPr id="3" name="Picture 2" descr="dotnet bot operating a drone">
            <a:extLst>
              <a:ext uri="{FF2B5EF4-FFF2-40B4-BE49-F238E27FC236}">
                <a16:creationId xmlns:a16="http://schemas.microsoft.com/office/drawing/2014/main" id="{D9B45349-E9B0-26B2-47D4-853792629BB8}"/>
              </a:ext>
            </a:extLst>
          </p:cNvPr>
          <p:cNvPicPr>
            <a:picLocks noChangeAspect="1"/>
          </p:cNvPicPr>
          <p:nvPr/>
        </p:nvPicPr>
        <p:blipFill>
          <a:blip r:embed="rId6"/>
          <a:stretch>
            <a:fillRect/>
          </a:stretch>
        </p:blipFill>
        <p:spPr>
          <a:xfrm>
            <a:off x="8513922" y="2280552"/>
            <a:ext cx="3168083" cy="3773223"/>
          </a:xfrm>
          <a:prstGeom prst="rect">
            <a:avLst/>
          </a:prstGeom>
        </p:spPr>
      </p:pic>
      <p:pic>
        <p:nvPicPr>
          <p:cNvPr id="8" name="Picture 7" descr="Qr code&#10;&#10;Description automatically generated">
            <a:extLst>
              <a:ext uri="{FF2B5EF4-FFF2-40B4-BE49-F238E27FC236}">
                <a16:creationId xmlns:a16="http://schemas.microsoft.com/office/drawing/2014/main" id="{E1524897-77CD-BEBE-E28E-1D3C2CC015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803" y="1487828"/>
            <a:ext cx="3290276" cy="1645138"/>
          </a:xfrm>
          <a:prstGeom prst="rect">
            <a:avLst/>
          </a:prstGeom>
        </p:spPr>
      </p:pic>
    </p:spTree>
    <p:extLst>
      <p:ext uri="{BB962C8B-B14F-4D97-AF65-F5344CB8AC3E}">
        <p14:creationId xmlns:p14="http://schemas.microsoft.com/office/powerpoint/2010/main" val="428599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3"/>
                                        </p:tgtEl>
                                        <p:attrNameLst>
                                          <p:attrName>r</p:attrName>
                                        </p:attrNameLst>
                                      </p:cBhvr>
                                    </p:animRot>
                                    <p:animRot by="-240000">
                                      <p:cBhvr>
                                        <p:cTn id="12" dur="200" fill="hold">
                                          <p:stCondLst>
                                            <p:cond delay="200"/>
                                          </p:stCondLst>
                                        </p:cTn>
                                        <p:tgtEl>
                                          <p:spTgt spid="3"/>
                                        </p:tgtEl>
                                        <p:attrNameLst>
                                          <p:attrName>r</p:attrName>
                                        </p:attrNameLst>
                                      </p:cBhvr>
                                    </p:animRot>
                                    <p:animRot by="240000">
                                      <p:cBhvr>
                                        <p:cTn id="13" dur="200" fill="hold">
                                          <p:stCondLst>
                                            <p:cond delay="400"/>
                                          </p:stCondLst>
                                        </p:cTn>
                                        <p:tgtEl>
                                          <p:spTgt spid="3"/>
                                        </p:tgtEl>
                                        <p:attrNameLst>
                                          <p:attrName>r</p:attrName>
                                        </p:attrNameLst>
                                      </p:cBhvr>
                                    </p:animRot>
                                    <p:animRot by="-240000">
                                      <p:cBhvr>
                                        <p:cTn id="14" dur="200" fill="hold">
                                          <p:stCondLst>
                                            <p:cond delay="600"/>
                                          </p:stCondLst>
                                        </p:cTn>
                                        <p:tgtEl>
                                          <p:spTgt spid="3"/>
                                        </p:tgtEl>
                                        <p:attrNameLst>
                                          <p:attrName>r</p:attrName>
                                        </p:attrNameLst>
                                      </p:cBhvr>
                                    </p:animRot>
                                    <p:animRot by="120000">
                                      <p:cBhvr>
                                        <p:cTn id="15" dur="200" fill="hold">
                                          <p:stCondLst>
                                            <p:cond delay="800"/>
                                          </p:stCondLst>
                                        </p:cTn>
                                        <p:tgtEl>
                                          <p:spTgt spid="3"/>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什么是</a:t>
            </a:r>
            <a:r>
              <a:rPr lang="en-US" altLang="zh-CN" dirty="0"/>
              <a:t>Playwright</a:t>
            </a:r>
            <a:endParaRPr lang="zh-CN" altLang="en-US" dirty="0"/>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fontScale="77500" lnSpcReduction="20000"/>
          </a:bodyPr>
          <a:lstStyle/>
          <a:p>
            <a:pPr lvl="1">
              <a:buFont typeface="Wingdings" panose="05000000000000000000" pitchFamily="2" charset="2"/>
              <a:buChar char="Ø"/>
            </a:pPr>
            <a:r>
              <a:rPr lang="zh-CN" altLang="en-US" dirty="0"/>
              <a:t>微软开源的自动化的</a:t>
            </a:r>
            <a:r>
              <a:rPr lang="en-US" altLang="zh-CN" dirty="0"/>
              <a:t>Web</a:t>
            </a:r>
            <a:r>
              <a:rPr lang="zh-CN" altLang="en-US" dirty="0"/>
              <a:t>测试框架</a:t>
            </a:r>
            <a:endParaRPr lang="en-AU" altLang="zh-CN" dirty="0"/>
          </a:p>
          <a:p>
            <a:pPr lvl="2">
              <a:buFont typeface="Wingdings" panose="05000000000000000000" pitchFamily="2" charset="2"/>
              <a:buChar char="Ø"/>
            </a:pPr>
            <a:r>
              <a:rPr lang="zh-CN" altLang="en-US" dirty="0"/>
              <a:t>部分团队成员曾属于</a:t>
            </a:r>
            <a:r>
              <a:rPr lang="en-US" altLang="zh-CN" dirty="0"/>
              <a:t>Puppeteer</a:t>
            </a:r>
            <a:r>
              <a:rPr lang="zh-CN" altLang="en-US" dirty="0"/>
              <a:t>团队</a:t>
            </a:r>
            <a:endParaRPr lang="en-AU" altLang="zh-CN" dirty="0"/>
          </a:p>
          <a:p>
            <a:pPr lvl="2">
              <a:buFont typeface="Wingdings" panose="05000000000000000000" pitchFamily="2" charset="2"/>
              <a:buChar char="Ø"/>
            </a:pPr>
            <a:r>
              <a:rPr lang="en-US" altLang="zh-CN" dirty="0"/>
              <a:t>Puppeteer -</a:t>
            </a:r>
            <a:r>
              <a:rPr lang="zh-CN" altLang="en-US" dirty="0"/>
              <a:t> </a:t>
            </a:r>
            <a:r>
              <a:rPr lang="en-US" altLang="zh-CN" dirty="0" err="1"/>
              <a:t>PuppeteerSharp</a:t>
            </a:r>
            <a:endParaRPr lang="en-US" altLang="zh-CN" dirty="0"/>
          </a:p>
          <a:p>
            <a:pPr lvl="3">
              <a:buFont typeface="Wingdings" panose="05000000000000000000" pitchFamily="2" charset="2"/>
              <a:buChar char="Ø"/>
            </a:pPr>
            <a:r>
              <a:rPr lang="en-US" altLang="zh-CN" dirty="0"/>
              <a:t>Playwright</a:t>
            </a:r>
            <a:r>
              <a:rPr lang="zh-CN" altLang="en-US" dirty="0"/>
              <a:t> </a:t>
            </a:r>
            <a:r>
              <a:rPr lang="en-AU" altLang="zh-CN" dirty="0"/>
              <a:t>- https://github.com/microsoft/playwright</a:t>
            </a:r>
            <a:endParaRPr lang="en-US" altLang="zh-CN" dirty="0"/>
          </a:p>
          <a:p>
            <a:pPr lvl="3">
              <a:buFont typeface="Wingdings" panose="05000000000000000000" pitchFamily="2" charset="2"/>
              <a:buChar char="Ø"/>
            </a:pPr>
            <a:r>
              <a:rPr lang="en-US" altLang="zh-CN" dirty="0"/>
              <a:t>Playwright for .NET - https://github.com/microsoft/playwright-dotnet</a:t>
            </a:r>
          </a:p>
          <a:p>
            <a:pPr lvl="3">
              <a:buFont typeface="Wingdings" panose="05000000000000000000" pitchFamily="2" charset="2"/>
              <a:buChar char="Ø"/>
            </a:pPr>
            <a:r>
              <a:rPr lang="en-US" altLang="zh-CN" dirty="0"/>
              <a:t>Playwright for Java – https://github.com/microsoft/playwright-java</a:t>
            </a:r>
          </a:p>
          <a:p>
            <a:pPr lvl="3">
              <a:buFont typeface="Wingdings" panose="05000000000000000000" pitchFamily="2" charset="2"/>
              <a:buChar char="Ø"/>
            </a:pPr>
            <a:r>
              <a:rPr lang="en-US" altLang="zh-CN" dirty="0"/>
              <a:t>Playwright for Python - https://github.com/microsoft/playwright-python</a:t>
            </a:r>
            <a:endParaRPr lang="en-AU" altLang="zh-CN" dirty="0"/>
          </a:p>
          <a:p>
            <a:pPr lvl="2">
              <a:buFont typeface="Wingdings" panose="05000000000000000000" pitchFamily="2" charset="2"/>
              <a:buChar char="Ø"/>
            </a:pPr>
            <a:endParaRPr lang="en-US" altLang="zh-CN" dirty="0"/>
          </a:p>
          <a:p>
            <a:pPr lvl="1">
              <a:buFont typeface="Wingdings" panose="05000000000000000000" pitchFamily="2" charset="2"/>
              <a:buChar char="Ø"/>
            </a:pPr>
            <a:r>
              <a:rPr lang="zh-CN" altLang="en-US" dirty="0"/>
              <a:t>主流浏览器支持</a:t>
            </a:r>
            <a:endParaRPr lang="en-AU" altLang="zh-CN" dirty="0"/>
          </a:p>
          <a:p>
            <a:pPr lvl="2">
              <a:buFont typeface="Wingdings" panose="05000000000000000000" pitchFamily="2" charset="2"/>
              <a:buChar char="Ø"/>
            </a:pPr>
            <a:r>
              <a:rPr lang="en-US" altLang="zh-CN" dirty="0"/>
              <a:t>Chromium</a:t>
            </a:r>
          </a:p>
          <a:p>
            <a:pPr lvl="2">
              <a:buFont typeface="Wingdings" panose="05000000000000000000" pitchFamily="2" charset="2"/>
              <a:buChar char="Ø"/>
            </a:pPr>
            <a:r>
              <a:rPr lang="en-US" altLang="zh-CN" dirty="0"/>
              <a:t>Firefox </a:t>
            </a:r>
          </a:p>
          <a:p>
            <a:pPr lvl="2">
              <a:buFont typeface="Wingdings" panose="05000000000000000000" pitchFamily="2" charset="2"/>
              <a:buChar char="Ø"/>
            </a:pPr>
            <a:r>
              <a:rPr lang="en-US" altLang="zh-CN" dirty="0" err="1"/>
              <a:t>WebKit</a:t>
            </a:r>
            <a:endParaRPr lang="en-US" altLang="zh-CN" dirty="0"/>
          </a:p>
          <a:p>
            <a:pPr lvl="2">
              <a:buFont typeface="Wingdings" panose="05000000000000000000" pitchFamily="2" charset="2"/>
              <a:buChar char="Ø"/>
            </a:pPr>
            <a:endParaRPr lang="en-AU" altLang="zh-CN" dirty="0"/>
          </a:p>
          <a:p>
            <a:pPr lvl="1">
              <a:buFont typeface="Wingdings" panose="05000000000000000000" pitchFamily="2" charset="2"/>
              <a:buChar char="Ø"/>
            </a:pPr>
            <a:r>
              <a:rPr lang="zh-CN" altLang="en-US" dirty="0"/>
              <a:t>项目活跃度</a:t>
            </a:r>
            <a:endParaRPr lang="en-AU" altLang="zh-CN" dirty="0"/>
          </a:p>
          <a:p>
            <a:pPr lvl="2">
              <a:buFont typeface="Wingdings" panose="05000000000000000000" pitchFamily="2" charset="2"/>
              <a:buChar char="Ø"/>
            </a:pPr>
            <a:r>
              <a:rPr lang="en-AU" altLang="zh-CN" dirty="0"/>
              <a:t>48</a:t>
            </a:r>
            <a:r>
              <a:rPr lang="zh-CN" altLang="en-US" dirty="0"/>
              <a:t>小时内响应</a:t>
            </a:r>
            <a:r>
              <a:rPr lang="en-US" altLang="zh-CN" dirty="0"/>
              <a:t>Issue</a:t>
            </a:r>
          </a:p>
          <a:p>
            <a:pPr lvl="2">
              <a:buFont typeface="Wingdings" panose="05000000000000000000" pitchFamily="2" charset="2"/>
              <a:buChar char="Ø"/>
            </a:pPr>
            <a:r>
              <a:rPr lang="zh-CN" altLang="en-US" dirty="0"/>
              <a:t>已解决 </a:t>
            </a:r>
            <a:r>
              <a:rPr lang="en-US" altLang="zh-CN" dirty="0"/>
              <a:t>7000+ Issue</a:t>
            </a:r>
          </a:p>
          <a:p>
            <a:pPr lvl="2">
              <a:buFont typeface="Wingdings" panose="05000000000000000000" pitchFamily="2" charset="2"/>
              <a:buChar char="Ø"/>
            </a:pPr>
            <a:r>
              <a:rPr lang="zh-CN" altLang="en-US" dirty="0"/>
              <a:t>每月多次发布</a:t>
            </a:r>
            <a:endParaRPr lang="en-AU" altLang="zh-CN" dirty="0"/>
          </a:p>
          <a:p>
            <a:pPr lvl="1"/>
            <a:endParaRPr lang="en-AU" altLang="zh-CN" dirty="0"/>
          </a:p>
          <a:p>
            <a:pPr lvl="2"/>
            <a:endParaRPr lang="en-US" altLang="zh-CN" dirty="0"/>
          </a:p>
          <a:p>
            <a:pPr marL="0" lvl="1" indent="0">
              <a:buNone/>
            </a:pPr>
            <a:endParaRPr lang="en-US" altLang="zh-CN" dirty="0"/>
          </a:p>
        </p:txBody>
      </p:sp>
    </p:spTree>
    <p:extLst>
      <p:ext uri="{BB962C8B-B14F-4D97-AF65-F5344CB8AC3E}">
        <p14:creationId xmlns:p14="http://schemas.microsoft.com/office/powerpoint/2010/main" val="314578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附带的工具</a:t>
            </a:r>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a:bodyPr>
          <a:lstStyle/>
          <a:p>
            <a:pPr lvl="1">
              <a:buFont typeface="Wingdings" panose="05000000000000000000" pitchFamily="2" charset="2"/>
              <a:buChar char="Ø"/>
            </a:pPr>
            <a:r>
              <a:rPr lang="en-US" altLang="zh-CN" dirty="0" err="1"/>
              <a:t>Codegen</a:t>
            </a:r>
            <a:endParaRPr lang="en-US" altLang="zh-CN" dirty="0"/>
          </a:p>
          <a:p>
            <a:pPr lvl="2">
              <a:buFont typeface="Wingdings" panose="05000000000000000000" pitchFamily="2" charset="2"/>
              <a:buChar char="Ø"/>
            </a:pPr>
            <a:r>
              <a:rPr lang="zh-CN" altLang="en-US" dirty="0"/>
              <a:t>脚本录制工具</a:t>
            </a:r>
            <a:endParaRPr lang="en-AU" altLang="zh-CN" dirty="0"/>
          </a:p>
          <a:p>
            <a:pPr lvl="2">
              <a:buFont typeface="Wingdings" panose="05000000000000000000" pitchFamily="2" charset="2"/>
              <a:buChar char="Ø"/>
            </a:pPr>
            <a:endParaRPr lang="en-US" altLang="zh-CN" dirty="0"/>
          </a:p>
          <a:p>
            <a:pPr lvl="1">
              <a:buFont typeface="Wingdings" panose="05000000000000000000" pitchFamily="2" charset="2"/>
              <a:buChar char="Ø"/>
            </a:pPr>
            <a:r>
              <a:rPr lang="en-AU" altLang="zh-CN" dirty="0"/>
              <a:t>Playwright </a:t>
            </a:r>
            <a:r>
              <a:rPr lang="en-US" altLang="zh-CN" dirty="0"/>
              <a:t>I</a:t>
            </a:r>
            <a:r>
              <a:rPr lang="en-AU" altLang="zh-CN" dirty="0" err="1"/>
              <a:t>nspector</a:t>
            </a:r>
            <a:endParaRPr lang="en-US" altLang="zh-CN" dirty="0"/>
          </a:p>
          <a:p>
            <a:pPr lvl="2">
              <a:buFont typeface="Wingdings" panose="05000000000000000000" pitchFamily="2" charset="2"/>
              <a:buChar char="Ø"/>
            </a:pPr>
            <a:r>
              <a:rPr lang="zh-CN" altLang="en-US" dirty="0"/>
              <a:t>代码开发和调试的</a:t>
            </a:r>
            <a:r>
              <a:rPr lang="en-US" altLang="zh-CN" dirty="0"/>
              <a:t>GUI</a:t>
            </a:r>
            <a:r>
              <a:rPr lang="zh-CN" altLang="en-US" dirty="0"/>
              <a:t>工具</a:t>
            </a:r>
            <a:endParaRPr lang="en-US" altLang="zh-CN" dirty="0"/>
          </a:p>
          <a:p>
            <a:pPr lvl="2">
              <a:buFont typeface="Wingdings" panose="05000000000000000000" pitchFamily="2" charset="2"/>
              <a:buChar char="Ø"/>
            </a:pPr>
            <a:endParaRPr lang="en-AU" altLang="zh-CN" dirty="0"/>
          </a:p>
          <a:p>
            <a:pPr lvl="1">
              <a:buFont typeface="Wingdings" panose="05000000000000000000" pitchFamily="2" charset="2"/>
              <a:buChar char="Ø"/>
            </a:pPr>
            <a:r>
              <a:rPr lang="en-AU" b="1" i="0" dirty="0">
                <a:solidFill>
                  <a:srgbClr val="E3E3E3"/>
                </a:solidFill>
                <a:effectLst/>
                <a:latin typeface="system-ui"/>
              </a:rPr>
              <a:t>Trace Viewer</a:t>
            </a:r>
            <a:endParaRPr lang="en-AU" altLang="zh-CN" dirty="0"/>
          </a:p>
          <a:p>
            <a:pPr lvl="2">
              <a:buFont typeface="Wingdings" panose="05000000000000000000" pitchFamily="2" charset="2"/>
              <a:buChar char="Ø"/>
            </a:pPr>
            <a:r>
              <a:rPr lang="zh-CN" altLang="en-US" dirty="0"/>
              <a:t>查看脚本执行过程的</a:t>
            </a:r>
            <a:r>
              <a:rPr lang="en-US" altLang="zh-CN" dirty="0"/>
              <a:t>GUI</a:t>
            </a:r>
            <a:r>
              <a:rPr lang="zh-CN" altLang="en-US" dirty="0"/>
              <a:t>工具</a:t>
            </a:r>
            <a:endParaRPr lang="en-AU" altLang="zh-CN" dirty="0"/>
          </a:p>
          <a:p>
            <a:pPr lvl="2">
              <a:buFont typeface="Wingdings" panose="05000000000000000000" pitchFamily="2" charset="2"/>
              <a:buChar char="Ø"/>
            </a:pPr>
            <a:r>
              <a:rPr lang="zh-CN" altLang="en-US" dirty="0"/>
              <a:t>包含页面截图</a:t>
            </a:r>
            <a:r>
              <a:rPr lang="en-US" altLang="zh-CN" dirty="0"/>
              <a:t>, </a:t>
            </a:r>
            <a:r>
              <a:rPr lang="zh-CN" altLang="en-US" dirty="0"/>
              <a:t>脚本执行以及执行前后的相关信息</a:t>
            </a:r>
            <a:endParaRPr lang="en-US" altLang="zh-CN" dirty="0"/>
          </a:p>
          <a:p>
            <a:pPr lvl="1"/>
            <a:endParaRPr lang="en-AU" altLang="zh-CN" dirty="0"/>
          </a:p>
          <a:p>
            <a:pPr lvl="2"/>
            <a:endParaRPr lang="en-US" altLang="zh-CN" dirty="0"/>
          </a:p>
          <a:p>
            <a:pPr marL="0" lvl="1" indent="0">
              <a:buNone/>
            </a:pPr>
            <a:endParaRPr lang="en-US" altLang="zh-CN" dirty="0"/>
          </a:p>
        </p:txBody>
      </p:sp>
    </p:spTree>
    <p:extLst>
      <p:ext uri="{BB962C8B-B14F-4D97-AF65-F5344CB8AC3E}">
        <p14:creationId xmlns:p14="http://schemas.microsoft.com/office/powerpoint/2010/main" val="38360677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Playwright</a:t>
            </a:r>
            <a:r>
              <a:rPr lang="zh-CN" altLang="en-US" dirty="0"/>
              <a:t>优点</a:t>
            </a:r>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a:bodyPr>
          <a:lstStyle/>
          <a:p>
            <a:pPr lvl="1">
              <a:buFont typeface="Wingdings" panose="05000000000000000000" pitchFamily="2" charset="2"/>
              <a:buChar char="Ø"/>
            </a:pPr>
            <a:r>
              <a:rPr lang="zh-CN" altLang="en-US" dirty="0"/>
              <a:t>一键安装</a:t>
            </a:r>
            <a:r>
              <a:rPr lang="en-US" altLang="zh-CN" dirty="0"/>
              <a:t>, </a:t>
            </a:r>
            <a:r>
              <a:rPr lang="zh-CN" altLang="en-US" dirty="0"/>
              <a:t>自动下载浏览器</a:t>
            </a:r>
            <a:endParaRPr lang="en-AU" altLang="zh-CN" dirty="0"/>
          </a:p>
          <a:p>
            <a:pPr lvl="1">
              <a:buFont typeface="Wingdings" panose="05000000000000000000" pitchFamily="2" charset="2"/>
              <a:buChar char="Ø"/>
            </a:pPr>
            <a:r>
              <a:rPr lang="en-US" altLang="zh-CN" dirty="0"/>
              <a:t>Headless</a:t>
            </a:r>
            <a:r>
              <a:rPr lang="zh-CN" altLang="en-US" dirty="0"/>
              <a:t>模式下允许录制视频</a:t>
            </a:r>
            <a:endParaRPr lang="en-AU" altLang="zh-CN" dirty="0"/>
          </a:p>
          <a:p>
            <a:pPr lvl="1">
              <a:buFont typeface="Wingdings" panose="05000000000000000000" pitchFamily="2" charset="2"/>
              <a:buChar char="Ø"/>
            </a:pPr>
            <a:r>
              <a:rPr lang="zh-CN" altLang="en-US" dirty="0"/>
              <a:t>可以根据需要干涉修改请求</a:t>
            </a:r>
            <a:endParaRPr lang="en-AU" altLang="zh-CN" dirty="0"/>
          </a:p>
          <a:p>
            <a:pPr lvl="1">
              <a:buFont typeface="Wingdings" panose="05000000000000000000" pitchFamily="2" charset="2"/>
              <a:buChar char="Ø"/>
            </a:pPr>
            <a:r>
              <a:rPr lang="zh-CN" altLang="en-US" dirty="0"/>
              <a:t>模拟各种设备</a:t>
            </a:r>
            <a:endParaRPr lang="en-AU" altLang="zh-CN" dirty="0"/>
          </a:p>
          <a:p>
            <a:pPr lvl="1">
              <a:buFont typeface="Wingdings" panose="05000000000000000000" pitchFamily="2" charset="2"/>
              <a:buChar char="Ø"/>
            </a:pPr>
            <a:r>
              <a:rPr lang="zh-CN" altLang="en-US" dirty="0"/>
              <a:t>代码生成</a:t>
            </a:r>
            <a:endParaRPr lang="en-AU" altLang="zh-CN" dirty="0"/>
          </a:p>
          <a:p>
            <a:pPr lvl="1">
              <a:buFont typeface="Wingdings" panose="05000000000000000000" pitchFamily="2" charset="2"/>
              <a:buChar char="Ø"/>
            </a:pPr>
            <a:r>
              <a:rPr lang="zh-CN" altLang="en-US" dirty="0"/>
              <a:t>便捷的调试方式</a:t>
            </a:r>
            <a:endParaRPr lang="en-AU" altLang="zh-CN" dirty="0"/>
          </a:p>
          <a:p>
            <a:pPr lvl="2"/>
            <a:endParaRPr lang="en-US" altLang="zh-CN" dirty="0"/>
          </a:p>
          <a:p>
            <a:pPr marL="0" lvl="1" indent="0">
              <a:buNone/>
            </a:pPr>
            <a:endParaRPr lang="en-US" altLang="zh-CN" dirty="0"/>
          </a:p>
        </p:txBody>
      </p:sp>
    </p:spTree>
    <p:extLst>
      <p:ext uri="{BB962C8B-B14F-4D97-AF65-F5344CB8AC3E}">
        <p14:creationId xmlns:p14="http://schemas.microsoft.com/office/powerpoint/2010/main" val="1456190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685E4C-EAEB-1C95-C6F4-009BBC4E646B}"/>
              </a:ext>
            </a:extLst>
          </p:cNvPr>
          <p:cNvSpPr>
            <a:spLocks noGrp="1"/>
          </p:cNvSpPr>
          <p:nvPr>
            <p:ph type="title"/>
          </p:nvPr>
        </p:nvSpPr>
        <p:spPr/>
        <p:txBody>
          <a:bodyPr/>
          <a:lstStyle/>
          <a:p>
            <a:r>
              <a:rPr lang="en-US" altLang="zh-CN" dirty="0"/>
              <a:t>Playwright VS Selenium </a:t>
            </a:r>
            <a:endParaRPr lang="zh-CN" altLang="en-US" dirty="0"/>
          </a:p>
        </p:txBody>
      </p:sp>
      <p:sp>
        <p:nvSpPr>
          <p:cNvPr id="23" name="Picture Placeholder 22">
            <a:extLst>
              <a:ext uri="{FF2B5EF4-FFF2-40B4-BE49-F238E27FC236}">
                <a16:creationId xmlns:a16="http://schemas.microsoft.com/office/drawing/2014/main" id="{F8753EDA-B145-DEA9-D9F0-792166617027}"/>
              </a:ext>
            </a:extLst>
          </p:cNvPr>
          <p:cNvSpPr>
            <a:spLocks noGrp="1"/>
          </p:cNvSpPr>
          <p:nvPr>
            <p:ph type="pic" sz="quarter" idx="10"/>
          </p:nvPr>
        </p:nvSpPr>
        <p:spPr/>
      </p:sp>
    </p:spTree>
    <p:extLst>
      <p:ext uri="{BB962C8B-B14F-4D97-AF65-F5344CB8AC3E}">
        <p14:creationId xmlns:p14="http://schemas.microsoft.com/office/powerpoint/2010/main" val="33261067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A1719-92F8-F67D-4AD2-31688B1B01F6}"/>
              </a:ext>
            </a:extLst>
          </p:cNvPr>
          <p:cNvSpPr>
            <a:spLocks noGrp="1"/>
          </p:cNvSpPr>
          <p:nvPr>
            <p:ph type="title"/>
          </p:nvPr>
        </p:nvSpPr>
        <p:spPr/>
        <p:txBody>
          <a:bodyPr/>
          <a:lstStyle/>
          <a:p>
            <a:r>
              <a:rPr lang="zh-CN" altLang="en-US" dirty="0"/>
              <a:t>开发语言</a:t>
            </a:r>
            <a:endParaRPr lang="en-AU" dirty="0"/>
          </a:p>
        </p:txBody>
      </p:sp>
      <p:sp>
        <p:nvSpPr>
          <p:cNvPr id="3" name="Text Placeholder 2">
            <a:extLst>
              <a:ext uri="{FF2B5EF4-FFF2-40B4-BE49-F238E27FC236}">
                <a16:creationId xmlns:a16="http://schemas.microsoft.com/office/drawing/2014/main" id="{C9C3B71B-3C1C-B8C7-40F0-82A8B8512681}"/>
              </a:ext>
            </a:extLst>
          </p:cNvPr>
          <p:cNvSpPr>
            <a:spLocks noGrp="1"/>
          </p:cNvSpPr>
          <p:nvPr>
            <p:ph type="body" sz="quarter" idx="41"/>
          </p:nvPr>
        </p:nvSpPr>
        <p:spPr/>
        <p:txBody>
          <a:bodyPr/>
          <a:lstStyle/>
          <a:p>
            <a:pPr algn="ctr">
              <a:lnSpc>
                <a:spcPct val="90000"/>
              </a:lnSpc>
              <a:spcBef>
                <a:spcPct val="0"/>
              </a:spcBef>
            </a:pPr>
            <a:r>
              <a:rPr lang="en-US" altLang="zh-CN" sz="3200" b="1" dirty="0">
                <a:ln w="3175">
                  <a:noFill/>
                </a:ln>
                <a:latin typeface="Segoe UI Semibold" panose="020B0702040204020203" pitchFamily="34" charset="0"/>
                <a:ea typeface="思源黑体 CN Medium" panose="020B0600000000000000" pitchFamily="34" charset="-128"/>
                <a:cs typeface="Segoe UI" pitchFamily="34" charset="0"/>
              </a:rPr>
              <a:t>Playwright</a:t>
            </a:r>
            <a:endParaRPr lang="en-AU" sz="3200" b="1" dirty="0">
              <a:ln w="3175">
                <a:noFill/>
              </a:ln>
              <a:latin typeface="Segoe UI Semibold" panose="020B0702040204020203" pitchFamily="34" charset="0"/>
              <a:ea typeface="思源黑体 CN Medium" panose="020B0600000000000000" pitchFamily="34" charset="-128"/>
              <a:cs typeface="Segoe UI" pitchFamily="34" charset="0"/>
            </a:endParaRPr>
          </a:p>
        </p:txBody>
      </p:sp>
      <p:sp>
        <p:nvSpPr>
          <p:cNvPr id="4" name="Text Placeholder 3">
            <a:extLst>
              <a:ext uri="{FF2B5EF4-FFF2-40B4-BE49-F238E27FC236}">
                <a16:creationId xmlns:a16="http://schemas.microsoft.com/office/drawing/2014/main" id="{1D1F9A24-427A-4D60-9303-4E55D5FE3365}"/>
              </a:ext>
            </a:extLst>
          </p:cNvPr>
          <p:cNvSpPr>
            <a:spLocks noGrp="1"/>
          </p:cNvSpPr>
          <p:nvPr>
            <p:ph type="body" sz="quarter" idx="42"/>
          </p:nvPr>
        </p:nvSpPr>
        <p:spPr/>
        <p:txBody>
          <a:bodyPr/>
          <a:lstStyle/>
          <a:p>
            <a:pPr algn="ctr"/>
            <a:r>
              <a:rPr lang="en-US" altLang="zh-CN" sz="2400" dirty="0"/>
              <a:t>C#</a:t>
            </a:r>
            <a:endParaRPr lang="en-AU" sz="2400" dirty="0"/>
          </a:p>
        </p:txBody>
      </p:sp>
      <p:sp>
        <p:nvSpPr>
          <p:cNvPr id="5" name="Text Placeholder 4">
            <a:extLst>
              <a:ext uri="{FF2B5EF4-FFF2-40B4-BE49-F238E27FC236}">
                <a16:creationId xmlns:a16="http://schemas.microsoft.com/office/drawing/2014/main" id="{E848BFF2-3BA4-0E6D-1EC4-5054BC72CA78}"/>
              </a:ext>
            </a:extLst>
          </p:cNvPr>
          <p:cNvSpPr>
            <a:spLocks noGrp="1"/>
          </p:cNvSpPr>
          <p:nvPr>
            <p:ph type="body" sz="quarter" idx="43"/>
          </p:nvPr>
        </p:nvSpPr>
        <p:spPr/>
        <p:txBody>
          <a:bodyPr>
            <a:normAutofit/>
          </a:bodyPr>
          <a:lstStyle/>
          <a:p>
            <a:pPr algn="ctr"/>
            <a:r>
              <a:rPr lang="en-AU" sz="2400" dirty="0"/>
              <a:t>JavaScript</a:t>
            </a:r>
          </a:p>
        </p:txBody>
      </p:sp>
      <p:sp>
        <p:nvSpPr>
          <p:cNvPr id="6" name="Text Placeholder 5">
            <a:extLst>
              <a:ext uri="{FF2B5EF4-FFF2-40B4-BE49-F238E27FC236}">
                <a16:creationId xmlns:a16="http://schemas.microsoft.com/office/drawing/2014/main" id="{BD324E11-65D7-417F-45C2-988F905FE149}"/>
              </a:ext>
            </a:extLst>
          </p:cNvPr>
          <p:cNvSpPr>
            <a:spLocks noGrp="1"/>
          </p:cNvSpPr>
          <p:nvPr>
            <p:ph type="body" sz="quarter" idx="44"/>
          </p:nvPr>
        </p:nvSpPr>
        <p:spPr/>
        <p:txBody>
          <a:bodyPr/>
          <a:lstStyle/>
          <a:p>
            <a:pPr algn="ctr"/>
            <a:r>
              <a:rPr lang="en-AU" sz="2400" dirty="0"/>
              <a:t>Java</a:t>
            </a:r>
          </a:p>
        </p:txBody>
      </p:sp>
      <p:sp>
        <p:nvSpPr>
          <p:cNvPr id="7" name="Text Placeholder 6">
            <a:extLst>
              <a:ext uri="{FF2B5EF4-FFF2-40B4-BE49-F238E27FC236}">
                <a16:creationId xmlns:a16="http://schemas.microsoft.com/office/drawing/2014/main" id="{066E8B5F-575F-3F93-4C76-F72895C56FC4}"/>
              </a:ext>
            </a:extLst>
          </p:cNvPr>
          <p:cNvSpPr>
            <a:spLocks noGrp="1"/>
          </p:cNvSpPr>
          <p:nvPr>
            <p:ph type="body" sz="quarter" idx="45"/>
          </p:nvPr>
        </p:nvSpPr>
        <p:spPr/>
        <p:txBody>
          <a:bodyPr/>
          <a:lstStyle/>
          <a:p>
            <a:pPr algn="ctr"/>
            <a:r>
              <a:rPr lang="en-AU" sz="2400" dirty="0"/>
              <a:t>Python</a:t>
            </a:r>
          </a:p>
        </p:txBody>
      </p:sp>
      <p:sp>
        <p:nvSpPr>
          <p:cNvPr id="8" name="Text Placeholder 7">
            <a:extLst>
              <a:ext uri="{FF2B5EF4-FFF2-40B4-BE49-F238E27FC236}">
                <a16:creationId xmlns:a16="http://schemas.microsoft.com/office/drawing/2014/main" id="{386E7351-9B25-2017-11B9-A65246901A48}"/>
              </a:ext>
            </a:extLst>
          </p:cNvPr>
          <p:cNvSpPr>
            <a:spLocks noGrp="1"/>
          </p:cNvSpPr>
          <p:nvPr>
            <p:ph type="body" sz="quarter" idx="46"/>
          </p:nvPr>
        </p:nvSpPr>
        <p:spPr/>
        <p:txBody>
          <a:bodyPr>
            <a:normAutofit/>
          </a:bodyPr>
          <a:lstStyle/>
          <a:p>
            <a:pPr algn="ctr"/>
            <a:r>
              <a:rPr lang="en-AU" sz="2400" dirty="0">
                <a:solidFill>
                  <a:srgbClr val="FFFF00"/>
                </a:solidFill>
              </a:rPr>
              <a:t>TypeScript</a:t>
            </a:r>
          </a:p>
        </p:txBody>
      </p:sp>
      <p:sp>
        <p:nvSpPr>
          <p:cNvPr id="11" name="Text Placeholder 10">
            <a:extLst>
              <a:ext uri="{FF2B5EF4-FFF2-40B4-BE49-F238E27FC236}">
                <a16:creationId xmlns:a16="http://schemas.microsoft.com/office/drawing/2014/main" id="{7C0A8E57-8AF4-1177-9FD0-EBDC14892E78}"/>
              </a:ext>
            </a:extLst>
          </p:cNvPr>
          <p:cNvSpPr>
            <a:spLocks noGrp="1"/>
          </p:cNvSpPr>
          <p:nvPr>
            <p:ph type="body" sz="quarter" idx="49"/>
          </p:nvPr>
        </p:nvSpPr>
        <p:spPr/>
        <p:txBody>
          <a:bodyPr/>
          <a:lstStyle/>
          <a:p>
            <a:pPr algn="ctr">
              <a:lnSpc>
                <a:spcPct val="90000"/>
              </a:lnSpc>
              <a:spcBef>
                <a:spcPct val="0"/>
              </a:spcBef>
            </a:pPr>
            <a:r>
              <a:rPr lang="en-US" altLang="zh-CN" sz="3200" b="1" dirty="0">
                <a:ln w="3175">
                  <a:noFill/>
                </a:ln>
                <a:latin typeface="Segoe UI Semibold" panose="020B0702040204020203" pitchFamily="34" charset="0"/>
                <a:ea typeface="思源黑体 CN Medium" panose="020B0600000000000000" pitchFamily="34" charset="-128"/>
                <a:cs typeface="Segoe UI" pitchFamily="34" charset="0"/>
              </a:rPr>
              <a:t>Selenium</a:t>
            </a:r>
            <a:endParaRPr lang="en-AU" sz="3200" b="1" dirty="0">
              <a:ln w="3175">
                <a:noFill/>
              </a:ln>
              <a:latin typeface="Segoe UI Semibold" panose="020B0702040204020203" pitchFamily="34" charset="0"/>
              <a:ea typeface="思源黑体 CN Medium" panose="020B0600000000000000" pitchFamily="34" charset="-128"/>
              <a:cs typeface="Segoe UI" pitchFamily="34" charset="0"/>
            </a:endParaRPr>
          </a:p>
        </p:txBody>
      </p:sp>
      <p:sp>
        <p:nvSpPr>
          <p:cNvPr id="12" name="Text Placeholder 11">
            <a:extLst>
              <a:ext uri="{FF2B5EF4-FFF2-40B4-BE49-F238E27FC236}">
                <a16:creationId xmlns:a16="http://schemas.microsoft.com/office/drawing/2014/main" id="{959876A4-A6AF-416A-8DE2-14367C0F885F}"/>
              </a:ext>
            </a:extLst>
          </p:cNvPr>
          <p:cNvSpPr>
            <a:spLocks noGrp="1"/>
          </p:cNvSpPr>
          <p:nvPr>
            <p:ph type="body" sz="quarter" idx="50"/>
          </p:nvPr>
        </p:nvSpPr>
        <p:spPr/>
        <p:txBody>
          <a:bodyPr/>
          <a:lstStyle/>
          <a:p>
            <a:pPr algn="ctr"/>
            <a:r>
              <a:rPr lang="en-US" altLang="zh-CN" sz="2800" dirty="0"/>
              <a:t>C#</a:t>
            </a:r>
            <a:endParaRPr lang="en-AU" sz="2800" dirty="0"/>
          </a:p>
        </p:txBody>
      </p:sp>
      <p:sp>
        <p:nvSpPr>
          <p:cNvPr id="13" name="Text Placeholder 12">
            <a:extLst>
              <a:ext uri="{FF2B5EF4-FFF2-40B4-BE49-F238E27FC236}">
                <a16:creationId xmlns:a16="http://schemas.microsoft.com/office/drawing/2014/main" id="{A0677B49-BCE4-919C-CFA4-C7D66BEDDDB5}"/>
              </a:ext>
            </a:extLst>
          </p:cNvPr>
          <p:cNvSpPr>
            <a:spLocks noGrp="1"/>
          </p:cNvSpPr>
          <p:nvPr>
            <p:ph type="body" sz="quarter" idx="51"/>
          </p:nvPr>
        </p:nvSpPr>
        <p:spPr/>
        <p:txBody>
          <a:bodyPr/>
          <a:lstStyle/>
          <a:p>
            <a:pPr algn="ctr"/>
            <a:r>
              <a:rPr lang="en-AU" sz="2800" dirty="0"/>
              <a:t>JavaScript</a:t>
            </a:r>
          </a:p>
        </p:txBody>
      </p:sp>
      <p:sp>
        <p:nvSpPr>
          <p:cNvPr id="14" name="Text Placeholder 13">
            <a:extLst>
              <a:ext uri="{FF2B5EF4-FFF2-40B4-BE49-F238E27FC236}">
                <a16:creationId xmlns:a16="http://schemas.microsoft.com/office/drawing/2014/main" id="{AA4052A8-E0AB-0061-34ED-F0F5D5D0E969}"/>
              </a:ext>
            </a:extLst>
          </p:cNvPr>
          <p:cNvSpPr>
            <a:spLocks noGrp="1"/>
          </p:cNvSpPr>
          <p:nvPr>
            <p:ph type="body" sz="quarter" idx="52"/>
          </p:nvPr>
        </p:nvSpPr>
        <p:spPr/>
        <p:txBody>
          <a:bodyPr>
            <a:normAutofit/>
          </a:bodyPr>
          <a:lstStyle/>
          <a:p>
            <a:pPr algn="ctr"/>
            <a:r>
              <a:rPr lang="en-AU" sz="2800" dirty="0"/>
              <a:t>Java</a:t>
            </a:r>
          </a:p>
        </p:txBody>
      </p:sp>
      <p:sp>
        <p:nvSpPr>
          <p:cNvPr id="15" name="Text Placeholder 14">
            <a:extLst>
              <a:ext uri="{FF2B5EF4-FFF2-40B4-BE49-F238E27FC236}">
                <a16:creationId xmlns:a16="http://schemas.microsoft.com/office/drawing/2014/main" id="{F97A3FBC-9E11-0889-5B0E-C99C99DB4B60}"/>
              </a:ext>
            </a:extLst>
          </p:cNvPr>
          <p:cNvSpPr>
            <a:spLocks noGrp="1"/>
          </p:cNvSpPr>
          <p:nvPr>
            <p:ph type="body" sz="quarter" idx="53"/>
          </p:nvPr>
        </p:nvSpPr>
        <p:spPr/>
        <p:txBody>
          <a:bodyPr/>
          <a:lstStyle/>
          <a:p>
            <a:pPr algn="ctr"/>
            <a:r>
              <a:rPr lang="en-AU" sz="2800" dirty="0"/>
              <a:t>Python</a:t>
            </a:r>
          </a:p>
        </p:txBody>
      </p:sp>
      <p:sp>
        <p:nvSpPr>
          <p:cNvPr id="16" name="Text Placeholder 15">
            <a:extLst>
              <a:ext uri="{FF2B5EF4-FFF2-40B4-BE49-F238E27FC236}">
                <a16:creationId xmlns:a16="http://schemas.microsoft.com/office/drawing/2014/main" id="{0B756662-5532-9A6E-C5CE-77911B36FA55}"/>
              </a:ext>
            </a:extLst>
          </p:cNvPr>
          <p:cNvSpPr>
            <a:spLocks noGrp="1"/>
          </p:cNvSpPr>
          <p:nvPr>
            <p:ph type="body" sz="quarter" idx="54"/>
          </p:nvPr>
        </p:nvSpPr>
        <p:spPr/>
        <p:txBody>
          <a:bodyPr>
            <a:normAutofit/>
          </a:bodyPr>
          <a:lstStyle/>
          <a:p>
            <a:pPr algn="ctr"/>
            <a:r>
              <a:rPr lang="en-AU" sz="2800" dirty="0">
                <a:solidFill>
                  <a:srgbClr val="FFFF00"/>
                </a:solidFill>
              </a:rPr>
              <a:t>Ruby</a:t>
            </a:r>
          </a:p>
        </p:txBody>
      </p:sp>
    </p:spTree>
    <p:extLst>
      <p:ext uri="{BB962C8B-B14F-4D97-AF65-F5344CB8AC3E}">
        <p14:creationId xmlns:p14="http://schemas.microsoft.com/office/powerpoint/2010/main" val="3214967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500"/>
                                        <p:tgtEl>
                                          <p:spTgt spid="1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12" grpId="0" build="p"/>
      <p:bldP spid="13" grpId="0" build="p"/>
      <p:bldP spid="14" grpId="0" build="p"/>
      <p:bldP spid="15" grpId="0" build="p"/>
      <p:bldP spid="16" grpId="0" build="p"/>
    </p:bldLst>
  </p:timing>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Chinese Fonts">
      <a:majorFont>
        <a:latin typeface="Segoe UI Semibold"/>
        <a:ea typeface="思源黑体 CN Medium"/>
        <a:cs typeface=""/>
      </a:majorFont>
      <a:minorFont>
        <a:latin typeface="Segoe UI"/>
        <a:ea typeface="思源黑体 CN Regular"/>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T Conf China 2022 PPT Template(Please Save the file as .pptx).potx" id="{6480B6FA-E53B-4775-9630-5C32E80FD5F4}" vid="{721B3A8B-9701-48A8-8421-1FD0A23FEC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Playwright探索</Template>
  <TotalTime>1622</TotalTime>
  <Words>1205</Words>
  <Application>Microsoft Office PowerPoint</Application>
  <PresentationFormat>Widescreen</PresentationFormat>
  <Paragraphs>197</Paragraphs>
  <Slides>43</Slides>
  <Notes>3</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Segoe UI Semibold</vt:lpstr>
      <vt:lpstr>Open Sans SemiBold</vt:lpstr>
      <vt:lpstr>Arial</vt:lpstr>
      <vt:lpstr>等线</vt:lpstr>
      <vt:lpstr>Wingdings</vt:lpstr>
      <vt:lpstr>Segoe UI</vt:lpstr>
      <vt:lpstr>system-ui</vt:lpstr>
      <vt:lpstr>Baloo Bhaina</vt:lpstr>
      <vt:lpstr>Consolas</vt:lpstr>
      <vt:lpstr>思源黑体 CN</vt:lpstr>
      <vt:lpstr>Calibri</vt:lpstr>
      <vt:lpstr>Microsoft Power Platform Template</vt:lpstr>
      <vt:lpstr>PowerPoint Presentation</vt:lpstr>
      <vt:lpstr>Playwright探索</vt:lpstr>
      <vt:lpstr>目录</vt:lpstr>
      <vt:lpstr>什么是Playwright ?</vt:lpstr>
      <vt:lpstr>什么是Playwright</vt:lpstr>
      <vt:lpstr>附带的工具</vt:lpstr>
      <vt:lpstr>Playwright优点</vt:lpstr>
      <vt:lpstr>Playwright VS Selenium </vt:lpstr>
      <vt:lpstr>开发语言</vt:lpstr>
      <vt:lpstr>浏览器</vt:lpstr>
      <vt:lpstr>性能</vt:lpstr>
      <vt:lpstr>如何使用 (NodeJS)</vt:lpstr>
      <vt:lpstr>如何使用 - 环境准备 (NodeJS)</vt:lpstr>
      <vt:lpstr>如何使用 – 项目初始化</vt:lpstr>
      <vt:lpstr>如何使用 – 录制脚本</vt:lpstr>
      <vt:lpstr>如何使用 – 录制脚本</vt:lpstr>
      <vt:lpstr>如何使用 – 录制脚本</vt:lpstr>
      <vt:lpstr>如何使用 – 切换语言 (C#)</vt:lpstr>
      <vt:lpstr>如何使用 – 运行</vt:lpstr>
      <vt:lpstr>如何使用 – 运行</vt:lpstr>
      <vt:lpstr>如何使用 – 截图</vt:lpstr>
      <vt:lpstr>如何使用 – 截图结果 (NodeJS)</vt:lpstr>
      <vt:lpstr>如何使用 – 视频录制</vt:lpstr>
      <vt:lpstr>如何使用 – 视频录制运行结果</vt:lpstr>
      <vt:lpstr>如何使用 – 视频</vt:lpstr>
      <vt:lpstr>如何使用 – 设备模拟</vt:lpstr>
      <vt:lpstr>如何使用 – 设备模拟</vt:lpstr>
      <vt:lpstr>常见问题</vt:lpstr>
      <vt:lpstr>常见问题 – Cannot find module ‘playwright’</vt:lpstr>
      <vt:lpstr>常见问题 – 如何使用Playwright Inspector</vt:lpstr>
      <vt:lpstr>常见问题 – 如何使用Playwright Inspector</vt:lpstr>
      <vt:lpstr>常见问题 – 如何使用Trace Viewer</vt:lpstr>
      <vt:lpstr>常见问题 – 如何使用Trace Viewer</vt:lpstr>
      <vt:lpstr>常见问题 – 如何使用Trace Viewer</vt:lpstr>
      <vt:lpstr>常见问题 – 如何使用Trace Viewer</vt:lpstr>
      <vt:lpstr>Talk is cheap, show me the code</vt:lpstr>
      <vt:lpstr>Demo – 单元测试 (C#)</vt:lpstr>
      <vt:lpstr>Demo - 环境准备 (C#)</vt:lpstr>
      <vt:lpstr>Demo - 环境准备 (C#)</vt:lpstr>
      <vt:lpstr>Demo – 代码</vt:lpstr>
      <vt:lpstr>Demo – 运行</vt:lpstr>
      <vt:lpstr>Demo – 视频</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Luo [SSW]</dc:creator>
  <cp:lastModifiedBy>骆姜斌</cp:lastModifiedBy>
  <cp:revision>167</cp:revision>
  <dcterms:created xsi:type="dcterms:W3CDTF">2022-11-30T01:40:54Z</dcterms:created>
  <dcterms:modified xsi:type="dcterms:W3CDTF">2022-12-03T10:12:08Z</dcterms:modified>
</cp:coreProperties>
</file>